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72" r:id="rId3"/>
    <p:sldId id="258" r:id="rId4"/>
    <p:sldId id="259" r:id="rId5"/>
    <p:sldId id="261" r:id="rId6"/>
    <p:sldId id="262" r:id="rId7"/>
    <p:sldId id="266" r:id="rId8"/>
    <p:sldId id="267" r:id="rId9"/>
    <p:sldId id="268" r:id="rId10"/>
    <p:sldId id="263" r:id="rId11"/>
    <p:sldId id="274" r:id="rId12"/>
    <p:sldId id="269" r:id="rId13"/>
    <p:sldId id="277" r:id="rId14"/>
    <p:sldId id="278" r:id="rId15"/>
    <p:sldId id="264" r:id="rId16"/>
    <p:sldId id="273" r:id="rId17"/>
    <p:sldId id="279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A26"/>
    <a:srgbClr val="4090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3" autoAdjust="0"/>
    <p:restoredTop sz="94660"/>
  </p:normalViewPr>
  <p:slideViewPr>
    <p:cSldViewPr>
      <p:cViewPr varScale="1">
        <p:scale>
          <a:sx n="84" d="100"/>
          <a:sy n="84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4E2AF-14BA-4B8C-8866-3D5F5953E43F}" type="doc">
      <dgm:prSet loTypeId="urn:microsoft.com/office/officeart/2005/8/layout/radial1" loCatId="relationship" qsTypeId="urn:microsoft.com/office/officeart/2005/8/quickstyle/3d3" qsCatId="3D" csTypeId="urn:microsoft.com/office/officeart/2005/8/colors/accent3_2" csCatId="accent3" phldr="1"/>
      <dgm:spPr/>
    </dgm:pt>
    <dgm:pt modelId="{B091D24F-06B3-47D6-AD68-6C6D4E233FE9}">
      <dgm:prSet/>
      <dgm:spPr>
        <a:solidFill>
          <a:srgbClr val="169A26">
            <a:alpha val="68000"/>
          </a:srgbClr>
        </a:solidFill>
        <a:ln cmpd="dbl"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b="1" i="0" u="none" strike="noStrike" cap="none" normalizeH="0" baseline="0" dirty="0" smtClean="0">
            <a:ln/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88D8A033-0DCB-4FEC-B454-A775386F91E3}" type="parTrans" cxnId="{99C9D53B-8D02-4006-B8F1-3EB1FCF68AB6}">
      <dgm:prSet/>
      <dgm:spPr/>
      <dgm:t>
        <a:bodyPr/>
        <a:lstStyle/>
        <a:p>
          <a:endParaRPr lang="es-ES"/>
        </a:p>
      </dgm:t>
    </dgm:pt>
    <dgm:pt modelId="{A10153B4-706E-4B7B-B331-319E6C655D5C}" type="sibTrans" cxnId="{99C9D53B-8D02-4006-B8F1-3EB1FCF68AB6}">
      <dgm:prSet/>
      <dgm:spPr/>
      <dgm:t>
        <a:bodyPr/>
        <a:lstStyle/>
        <a:p>
          <a:endParaRPr lang="es-ES"/>
        </a:p>
      </dgm:t>
    </dgm:pt>
    <dgm:pt modelId="{74BF8001-7D3D-4046-B4E4-9B6FB5FBAAE3}">
      <dgm:prSet custT="1"/>
      <dgm:spPr>
        <a:solidFill>
          <a:srgbClr val="169A26">
            <a:alpha val="68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</a:rPr>
            <a:t>BALIABIDEEN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</a:rPr>
            <a:t>KUDEAKETA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</a:rPr>
            <a:t>ARDURATSUA</a:t>
          </a:r>
        </a:p>
      </dgm:t>
    </dgm:pt>
    <dgm:pt modelId="{04206825-EB21-4E26-B2F7-A290332B4E98}" type="parTrans" cxnId="{1911EE9A-C9AD-4012-B517-1A27185BE0B8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1697D1F1-4234-41E7-A608-6DB7436D2B22}" type="sibTrans" cxnId="{1911EE9A-C9AD-4012-B517-1A27185BE0B8}">
      <dgm:prSet/>
      <dgm:spPr/>
      <dgm:t>
        <a:bodyPr/>
        <a:lstStyle/>
        <a:p>
          <a:endParaRPr lang="es-ES"/>
        </a:p>
      </dgm:t>
    </dgm:pt>
    <dgm:pt modelId="{9CA712B8-D6CB-4744-B1DC-A5892D0D048A}">
      <dgm:prSet custT="1"/>
      <dgm:spPr>
        <a:solidFill>
          <a:srgbClr val="169A26">
            <a:alpha val="68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</a:rPr>
            <a:t>KOMUNITATEAN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</a:rPr>
            <a:t>PARTE-HARTZEA</a:t>
          </a:r>
        </a:p>
      </dgm:t>
    </dgm:pt>
    <dgm:pt modelId="{6FB3F62D-E03A-489B-B8BD-3CC8CA928C3C}" type="parTrans" cxnId="{493DE72C-74A7-478D-A59B-C54BA7673C7D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12F13458-5D18-44C6-96AC-1455B3E5AF62}" type="sibTrans" cxnId="{493DE72C-74A7-478D-A59B-C54BA7673C7D}">
      <dgm:prSet/>
      <dgm:spPr/>
      <dgm:t>
        <a:bodyPr/>
        <a:lstStyle/>
        <a:p>
          <a:endParaRPr lang="es-ES"/>
        </a:p>
      </dgm:t>
    </dgm:pt>
    <dgm:pt modelId="{349846A7-EA7E-4433-96DD-FF42E97DB5C7}">
      <dgm:prSet custT="1"/>
      <dgm:spPr>
        <a:solidFill>
          <a:srgbClr val="169A26">
            <a:alpha val="68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</a:rPr>
            <a:t>CURRICULUMAREN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</a:rPr>
            <a:t>BERRIKUNTZA</a:t>
          </a:r>
        </a:p>
      </dgm:t>
    </dgm:pt>
    <dgm:pt modelId="{3A8D5915-1574-4878-9152-A7178BF3907E}" type="parTrans" cxnId="{B6187D55-488E-4F58-A3E6-EF6A0F4CE145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57FF148B-700E-480B-B25B-96AFC05E2716}" type="sibTrans" cxnId="{B6187D55-488E-4F58-A3E6-EF6A0F4CE145}">
      <dgm:prSet/>
      <dgm:spPr/>
      <dgm:t>
        <a:bodyPr/>
        <a:lstStyle/>
        <a:p>
          <a:endParaRPr lang="es-ES"/>
        </a:p>
      </dgm:t>
    </dgm:pt>
    <dgm:pt modelId="{DDAC1612-54D7-401C-85CA-1CEDE0500E1A}">
      <dgm:prSet custT="1"/>
      <dgm:spPr>
        <a:solidFill>
          <a:srgbClr val="169A26">
            <a:alpha val="68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</a:rPr>
            <a:t>INGURUMEN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</a:rPr>
            <a:t>HEZKUNTZA</a:t>
          </a:r>
        </a:p>
      </dgm:t>
    </dgm:pt>
    <dgm:pt modelId="{67F283DA-4FC9-46BF-BBC2-557A11E87162}" type="parTrans" cxnId="{64AB58D0-CA86-4CAF-8554-07F03168BAF3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BB0E12A4-C004-4806-A955-98458EDBFC79}" type="sibTrans" cxnId="{64AB58D0-CA86-4CAF-8554-07F03168BAF3}">
      <dgm:prSet/>
      <dgm:spPr/>
      <dgm:t>
        <a:bodyPr/>
        <a:lstStyle/>
        <a:p>
          <a:endParaRPr lang="es-ES"/>
        </a:p>
      </dgm:t>
    </dgm:pt>
    <dgm:pt modelId="{6C154EFE-2435-4552-915F-574D0DBAF6BF}" type="pres">
      <dgm:prSet presAssocID="{9324E2AF-14BA-4B8C-8866-3D5F5953E43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0763EAA-291C-4DBE-8624-983418341356}" type="pres">
      <dgm:prSet presAssocID="{B091D24F-06B3-47D6-AD68-6C6D4E233FE9}" presName="centerShape" presStyleLbl="node0" presStyleIdx="0" presStyleCnt="1" custScaleX="157887" custLinFactNeighborX="-156" custLinFactNeighborY="524"/>
      <dgm:spPr/>
      <dgm:t>
        <a:bodyPr/>
        <a:lstStyle/>
        <a:p>
          <a:endParaRPr lang="es-ES"/>
        </a:p>
      </dgm:t>
    </dgm:pt>
    <dgm:pt modelId="{064F9925-1799-4B79-8E41-AD5694E81D63}" type="pres">
      <dgm:prSet presAssocID="{04206825-EB21-4E26-B2F7-A290332B4E98}" presName="Name9" presStyleLbl="parChTrans1D2" presStyleIdx="0" presStyleCnt="4"/>
      <dgm:spPr/>
      <dgm:t>
        <a:bodyPr/>
        <a:lstStyle/>
        <a:p>
          <a:endParaRPr lang="es-ES"/>
        </a:p>
      </dgm:t>
    </dgm:pt>
    <dgm:pt modelId="{317DA9D1-9CA5-40CE-BCD1-D5A2DB5028F7}" type="pres">
      <dgm:prSet presAssocID="{04206825-EB21-4E26-B2F7-A290332B4E98}" presName="connTx" presStyleLbl="parChTrans1D2" presStyleIdx="0" presStyleCnt="4"/>
      <dgm:spPr/>
      <dgm:t>
        <a:bodyPr/>
        <a:lstStyle/>
        <a:p>
          <a:endParaRPr lang="es-ES"/>
        </a:p>
      </dgm:t>
    </dgm:pt>
    <dgm:pt modelId="{0F5B01DD-124F-4729-9EB5-903826EC4FCA}" type="pres">
      <dgm:prSet presAssocID="{74BF8001-7D3D-4046-B4E4-9B6FB5FBAAE3}" presName="node" presStyleLbl="node1" presStyleIdx="0" presStyleCnt="4" custScaleX="161891" custRadScaleRad="100912" custRadScaleInc="-125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38A6E46F-BA48-4846-8288-9125F09AF8A6}" type="pres">
      <dgm:prSet presAssocID="{6FB3F62D-E03A-489B-B8BD-3CC8CA928C3C}" presName="Name9" presStyleLbl="parChTrans1D2" presStyleIdx="1" presStyleCnt="4"/>
      <dgm:spPr/>
      <dgm:t>
        <a:bodyPr/>
        <a:lstStyle/>
        <a:p>
          <a:endParaRPr lang="es-ES"/>
        </a:p>
      </dgm:t>
    </dgm:pt>
    <dgm:pt modelId="{8C8E8906-5976-48A8-B39B-B26613CDF416}" type="pres">
      <dgm:prSet presAssocID="{6FB3F62D-E03A-489B-B8BD-3CC8CA928C3C}" presName="connTx" presStyleLbl="parChTrans1D2" presStyleIdx="1" presStyleCnt="4"/>
      <dgm:spPr/>
      <dgm:t>
        <a:bodyPr/>
        <a:lstStyle/>
        <a:p>
          <a:endParaRPr lang="es-ES"/>
        </a:p>
      </dgm:t>
    </dgm:pt>
    <dgm:pt modelId="{25860535-BFF6-4B98-BFFB-784907F4B7DB}" type="pres">
      <dgm:prSet presAssocID="{9CA712B8-D6CB-4744-B1DC-A5892D0D048A}" presName="node" presStyleLbl="node1" presStyleIdx="1" presStyleCnt="4" custScaleX="161891" custRadScaleRad="141740" custRadScaleInc="-272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00C3A5B2-E6A9-4983-9904-27BC026A0ADA}" type="pres">
      <dgm:prSet presAssocID="{3A8D5915-1574-4878-9152-A7178BF3907E}" presName="Name9" presStyleLbl="parChTrans1D2" presStyleIdx="2" presStyleCnt="4"/>
      <dgm:spPr/>
      <dgm:t>
        <a:bodyPr/>
        <a:lstStyle/>
        <a:p>
          <a:endParaRPr lang="es-ES"/>
        </a:p>
      </dgm:t>
    </dgm:pt>
    <dgm:pt modelId="{07F5C19B-319A-48C2-8EFE-E1577711ECC2}" type="pres">
      <dgm:prSet presAssocID="{3A8D5915-1574-4878-9152-A7178BF3907E}" presName="connTx" presStyleLbl="parChTrans1D2" presStyleIdx="2" presStyleCnt="4"/>
      <dgm:spPr/>
      <dgm:t>
        <a:bodyPr/>
        <a:lstStyle/>
        <a:p>
          <a:endParaRPr lang="es-ES"/>
        </a:p>
      </dgm:t>
    </dgm:pt>
    <dgm:pt modelId="{730D1616-661B-4E46-944C-AD23C25E3A7C}" type="pres">
      <dgm:prSet presAssocID="{349846A7-EA7E-4433-96DD-FF42E97DB5C7}" presName="node" presStyleLbl="node1" presStyleIdx="2" presStyleCnt="4" custScaleX="161891" custRadScaleRad="99334" custRadScaleInc="-157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C4C51C7A-0BC6-4248-BE82-D8A44CC675F0}" type="pres">
      <dgm:prSet presAssocID="{67F283DA-4FC9-46BF-BBC2-557A11E87162}" presName="Name9" presStyleLbl="parChTrans1D2" presStyleIdx="3" presStyleCnt="4"/>
      <dgm:spPr/>
      <dgm:t>
        <a:bodyPr/>
        <a:lstStyle/>
        <a:p>
          <a:endParaRPr lang="es-ES"/>
        </a:p>
      </dgm:t>
    </dgm:pt>
    <dgm:pt modelId="{08EFCC49-96EB-4166-8A62-216AFFC820EF}" type="pres">
      <dgm:prSet presAssocID="{67F283DA-4FC9-46BF-BBC2-557A11E87162}" presName="connTx" presStyleLbl="parChTrans1D2" presStyleIdx="3" presStyleCnt="4"/>
      <dgm:spPr/>
      <dgm:t>
        <a:bodyPr/>
        <a:lstStyle/>
        <a:p>
          <a:endParaRPr lang="es-ES"/>
        </a:p>
      </dgm:t>
    </dgm:pt>
    <dgm:pt modelId="{7F83FF1B-29A7-4F80-9328-6C5F70E463FB}" type="pres">
      <dgm:prSet presAssocID="{DDAC1612-54D7-401C-85CA-1CEDE0500E1A}" presName="node" presStyleLbl="node1" presStyleIdx="3" presStyleCnt="4" custScaleX="161891" custRadScaleRad="144229" custRadScaleInc="-92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</dgm:ptLst>
  <dgm:cxnLst>
    <dgm:cxn modelId="{0DDDE80E-9ED2-4624-82BB-B714489CB15D}" type="presOf" srcId="{67F283DA-4FC9-46BF-BBC2-557A11E87162}" destId="{08EFCC49-96EB-4166-8A62-216AFFC820EF}" srcOrd="1" destOrd="0" presId="urn:microsoft.com/office/officeart/2005/8/layout/radial1"/>
    <dgm:cxn modelId="{1911EE9A-C9AD-4012-B517-1A27185BE0B8}" srcId="{B091D24F-06B3-47D6-AD68-6C6D4E233FE9}" destId="{74BF8001-7D3D-4046-B4E4-9B6FB5FBAAE3}" srcOrd="0" destOrd="0" parTransId="{04206825-EB21-4E26-B2F7-A290332B4E98}" sibTransId="{1697D1F1-4234-41E7-A608-6DB7436D2B22}"/>
    <dgm:cxn modelId="{B6187D55-488E-4F58-A3E6-EF6A0F4CE145}" srcId="{B091D24F-06B3-47D6-AD68-6C6D4E233FE9}" destId="{349846A7-EA7E-4433-96DD-FF42E97DB5C7}" srcOrd="2" destOrd="0" parTransId="{3A8D5915-1574-4878-9152-A7178BF3907E}" sibTransId="{57FF148B-700E-480B-B25B-96AFC05E2716}"/>
    <dgm:cxn modelId="{4B74E3E9-1080-493B-BB02-A956EF80011F}" type="presOf" srcId="{9324E2AF-14BA-4B8C-8866-3D5F5953E43F}" destId="{6C154EFE-2435-4552-915F-574D0DBAF6BF}" srcOrd="0" destOrd="0" presId="urn:microsoft.com/office/officeart/2005/8/layout/radial1"/>
    <dgm:cxn modelId="{ADD41754-F6B0-486B-B793-EE1036186922}" type="presOf" srcId="{04206825-EB21-4E26-B2F7-A290332B4E98}" destId="{064F9925-1799-4B79-8E41-AD5694E81D63}" srcOrd="0" destOrd="0" presId="urn:microsoft.com/office/officeart/2005/8/layout/radial1"/>
    <dgm:cxn modelId="{73C2C88E-66F0-4C96-9D86-0311E9BB2934}" type="presOf" srcId="{B091D24F-06B3-47D6-AD68-6C6D4E233FE9}" destId="{70763EAA-291C-4DBE-8624-983418341356}" srcOrd="0" destOrd="0" presId="urn:microsoft.com/office/officeart/2005/8/layout/radial1"/>
    <dgm:cxn modelId="{77720474-BA04-4173-80F9-9F5AE8FBDD5C}" type="presOf" srcId="{74BF8001-7D3D-4046-B4E4-9B6FB5FBAAE3}" destId="{0F5B01DD-124F-4729-9EB5-903826EC4FCA}" srcOrd="0" destOrd="0" presId="urn:microsoft.com/office/officeart/2005/8/layout/radial1"/>
    <dgm:cxn modelId="{99C9D53B-8D02-4006-B8F1-3EB1FCF68AB6}" srcId="{9324E2AF-14BA-4B8C-8866-3D5F5953E43F}" destId="{B091D24F-06B3-47D6-AD68-6C6D4E233FE9}" srcOrd="0" destOrd="0" parTransId="{88D8A033-0DCB-4FEC-B454-A775386F91E3}" sibTransId="{A10153B4-706E-4B7B-B331-319E6C655D5C}"/>
    <dgm:cxn modelId="{510959FC-FC64-45B0-9762-271E82644F4E}" type="presOf" srcId="{04206825-EB21-4E26-B2F7-A290332B4E98}" destId="{317DA9D1-9CA5-40CE-BCD1-D5A2DB5028F7}" srcOrd="1" destOrd="0" presId="urn:microsoft.com/office/officeart/2005/8/layout/radial1"/>
    <dgm:cxn modelId="{52401B99-D44D-41E7-9D1C-8797C1F18997}" type="presOf" srcId="{349846A7-EA7E-4433-96DD-FF42E97DB5C7}" destId="{730D1616-661B-4E46-944C-AD23C25E3A7C}" srcOrd="0" destOrd="0" presId="urn:microsoft.com/office/officeart/2005/8/layout/radial1"/>
    <dgm:cxn modelId="{BB925E65-0F09-41E2-BB0F-A51AAB9054E5}" type="presOf" srcId="{67F283DA-4FC9-46BF-BBC2-557A11E87162}" destId="{C4C51C7A-0BC6-4248-BE82-D8A44CC675F0}" srcOrd="0" destOrd="0" presId="urn:microsoft.com/office/officeart/2005/8/layout/radial1"/>
    <dgm:cxn modelId="{15F99A14-AB67-41A1-9698-871F2A4D79DA}" type="presOf" srcId="{3A8D5915-1574-4878-9152-A7178BF3907E}" destId="{07F5C19B-319A-48C2-8EFE-E1577711ECC2}" srcOrd="1" destOrd="0" presId="urn:microsoft.com/office/officeart/2005/8/layout/radial1"/>
    <dgm:cxn modelId="{33FCD103-80B7-414E-9492-3B001D58615A}" type="presOf" srcId="{6FB3F62D-E03A-489B-B8BD-3CC8CA928C3C}" destId="{38A6E46F-BA48-4846-8288-9125F09AF8A6}" srcOrd="0" destOrd="0" presId="urn:microsoft.com/office/officeart/2005/8/layout/radial1"/>
    <dgm:cxn modelId="{64AB58D0-CA86-4CAF-8554-07F03168BAF3}" srcId="{B091D24F-06B3-47D6-AD68-6C6D4E233FE9}" destId="{DDAC1612-54D7-401C-85CA-1CEDE0500E1A}" srcOrd="3" destOrd="0" parTransId="{67F283DA-4FC9-46BF-BBC2-557A11E87162}" sibTransId="{BB0E12A4-C004-4806-A955-98458EDBFC79}"/>
    <dgm:cxn modelId="{493DE72C-74A7-478D-A59B-C54BA7673C7D}" srcId="{B091D24F-06B3-47D6-AD68-6C6D4E233FE9}" destId="{9CA712B8-D6CB-4744-B1DC-A5892D0D048A}" srcOrd="1" destOrd="0" parTransId="{6FB3F62D-E03A-489B-B8BD-3CC8CA928C3C}" sibTransId="{12F13458-5D18-44C6-96AC-1455B3E5AF62}"/>
    <dgm:cxn modelId="{AF274CC7-61A1-4312-A679-5E83E9CF34D7}" type="presOf" srcId="{9CA712B8-D6CB-4744-B1DC-A5892D0D048A}" destId="{25860535-BFF6-4B98-BFFB-784907F4B7DB}" srcOrd="0" destOrd="0" presId="urn:microsoft.com/office/officeart/2005/8/layout/radial1"/>
    <dgm:cxn modelId="{B736F5A3-5045-48ED-851F-C01AE261A79E}" type="presOf" srcId="{DDAC1612-54D7-401C-85CA-1CEDE0500E1A}" destId="{7F83FF1B-29A7-4F80-9328-6C5F70E463FB}" srcOrd="0" destOrd="0" presId="urn:microsoft.com/office/officeart/2005/8/layout/radial1"/>
    <dgm:cxn modelId="{4A754C80-E808-44CD-AB65-E2333D097460}" type="presOf" srcId="{6FB3F62D-E03A-489B-B8BD-3CC8CA928C3C}" destId="{8C8E8906-5976-48A8-B39B-B26613CDF416}" srcOrd="1" destOrd="0" presId="urn:microsoft.com/office/officeart/2005/8/layout/radial1"/>
    <dgm:cxn modelId="{0E0F965D-7FFA-48F5-9766-78A297608921}" type="presOf" srcId="{3A8D5915-1574-4878-9152-A7178BF3907E}" destId="{00C3A5B2-E6A9-4983-9904-27BC026A0ADA}" srcOrd="0" destOrd="0" presId="urn:microsoft.com/office/officeart/2005/8/layout/radial1"/>
    <dgm:cxn modelId="{2CEC6253-3BC0-41EE-B6FC-6ADD8651B5F0}" type="presParOf" srcId="{6C154EFE-2435-4552-915F-574D0DBAF6BF}" destId="{70763EAA-291C-4DBE-8624-983418341356}" srcOrd="0" destOrd="0" presId="urn:microsoft.com/office/officeart/2005/8/layout/radial1"/>
    <dgm:cxn modelId="{67C75A56-A28C-4A92-8401-360824A328D3}" type="presParOf" srcId="{6C154EFE-2435-4552-915F-574D0DBAF6BF}" destId="{064F9925-1799-4B79-8E41-AD5694E81D63}" srcOrd="1" destOrd="0" presId="urn:microsoft.com/office/officeart/2005/8/layout/radial1"/>
    <dgm:cxn modelId="{6DB04D92-7ACB-4B34-B70A-64CA7533CD0B}" type="presParOf" srcId="{064F9925-1799-4B79-8E41-AD5694E81D63}" destId="{317DA9D1-9CA5-40CE-BCD1-D5A2DB5028F7}" srcOrd="0" destOrd="0" presId="urn:microsoft.com/office/officeart/2005/8/layout/radial1"/>
    <dgm:cxn modelId="{0629AAA4-1BCE-495F-93AA-7BCB9FE9AFB6}" type="presParOf" srcId="{6C154EFE-2435-4552-915F-574D0DBAF6BF}" destId="{0F5B01DD-124F-4729-9EB5-903826EC4FCA}" srcOrd="2" destOrd="0" presId="urn:microsoft.com/office/officeart/2005/8/layout/radial1"/>
    <dgm:cxn modelId="{776553F4-A172-4C86-B6CB-C7870A88366B}" type="presParOf" srcId="{6C154EFE-2435-4552-915F-574D0DBAF6BF}" destId="{38A6E46F-BA48-4846-8288-9125F09AF8A6}" srcOrd="3" destOrd="0" presId="urn:microsoft.com/office/officeart/2005/8/layout/radial1"/>
    <dgm:cxn modelId="{7FFC38C4-9B85-4A66-9F9A-B58163602A25}" type="presParOf" srcId="{38A6E46F-BA48-4846-8288-9125F09AF8A6}" destId="{8C8E8906-5976-48A8-B39B-B26613CDF416}" srcOrd="0" destOrd="0" presId="urn:microsoft.com/office/officeart/2005/8/layout/radial1"/>
    <dgm:cxn modelId="{04ED10FC-5B26-4CF6-80DF-F9CD68F75610}" type="presParOf" srcId="{6C154EFE-2435-4552-915F-574D0DBAF6BF}" destId="{25860535-BFF6-4B98-BFFB-784907F4B7DB}" srcOrd="4" destOrd="0" presId="urn:microsoft.com/office/officeart/2005/8/layout/radial1"/>
    <dgm:cxn modelId="{4582C255-DCF5-4FAE-BCC6-60BFC3AA9DFD}" type="presParOf" srcId="{6C154EFE-2435-4552-915F-574D0DBAF6BF}" destId="{00C3A5B2-E6A9-4983-9904-27BC026A0ADA}" srcOrd="5" destOrd="0" presId="urn:microsoft.com/office/officeart/2005/8/layout/radial1"/>
    <dgm:cxn modelId="{783EC903-46FF-42B4-92FD-EBC278BEE785}" type="presParOf" srcId="{00C3A5B2-E6A9-4983-9904-27BC026A0ADA}" destId="{07F5C19B-319A-48C2-8EFE-E1577711ECC2}" srcOrd="0" destOrd="0" presId="urn:microsoft.com/office/officeart/2005/8/layout/radial1"/>
    <dgm:cxn modelId="{AAF40AFB-5D3D-49D5-8C17-63A620AEA9F6}" type="presParOf" srcId="{6C154EFE-2435-4552-915F-574D0DBAF6BF}" destId="{730D1616-661B-4E46-944C-AD23C25E3A7C}" srcOrd="6" destOrd="0" presId="urn:microsoft.com/office/officeart/2005/8/layout/radial1"/>
    <dgm:cxn modelId="{C30AD14C-2404-47ED-84BB-20F685C799A1}" type="presParOf" srcId="{6C154EFE-2435-4552-915F-574D0DBAF6BF}" destId="{C4C51C7A-0BC6-4248-BE82-D8A44CC675F0}" srcOrd="7" destOrd="0" presId="urn:microsoft.com/office/officeart/2005/8/layout/radial1"/>
    <dgm:cxn modelId="{B1DDA17B-8B07-4D9A-9611-9381347A64E3}" type="presParOf" srcId="{C4C51C7A-0BC6-4248-BE82-D8A44CC675F0}" destId="{08EFCC49-96EB-4166-8A62-216AFFC820EF}" srcOrd="0" destOrd="0" presId="urn:microsoft.com/office/officeart/2005/8/layout/radial1"/>
    <dgm:cxn modelId="{CD5DDD29-74EC-481B-8E49-A9FC45C00879}" type="presParOf" srcId="{6C154EFE-2435-4552-915F-574D0DBAF6BF}" destId="{7F83FF1B-29A7-4F80-9328-6C5F70E463FB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763EAA-291C-4DBE-8624-983418341356}">
      <dsp:nvSpPr>
        <dsp:cNvPr id="0" name=""/>
        <dsp:cNvSpPr/>
      </dsp:nvSpPr>
      <dsp:spPr>
        <a:xfrm>
          <a:off x="2664299" y="1872189"/>
          <a:ext cx="2220810" cy="1406582"/>
        </a:xfrm>
        <a:prstGeom prst="ellipse">
          <a:avLst/>
        </a:prstGeom>
        <a:solidFill>
          <a:srgbClr val="169A26">
            <a:alpha val="68000"/>
          </a:srgbClr>
        </a:solidFill>
        <a:ln cmpd="dbl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sz="3200" b="1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sz="3200" b="1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2664299" y="1872189"/>
        <a:ext cx="2220810" cy="1406582"/>
      </dsp:txXfrm>
    </dsp:sp>
    <dsp:sp modelId="{064F9925-1799-4B79-8E41-AD5694E81D63}">
      <dsp:nvSpPr>
        <dsp:cNvPr id="0" name=""/>
        <dsp:cNvSpPr/>
      </dsp:nvSpPr>
      <dsp:spPr>
        <a:xfrm rot="16176956">
          <a:off x="3537943" y="1624955"/>
          <a:ext cx="461004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461004" y="167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6176956">
        <a:off x="3756920" y="1630173"/>
        <a:ext cx="23050" cy="23050"/>
      </dsp:txXfrm>
    </dsp:sp>
    <dsp:sp modelId="{0F5B01DD-124F-4729-9EB5-903826EC4FCA}">
      <dsp:nvSpPr>
        <dsp:cNvPr id="0" name=""/>
        <dsp:cNvSpPr/>
      </dsp:nvSpPr>
      <dsp:spPr>
        <a:xfrm>
          <a:off x="2623621" y="4626"/>
          <a:ext cx="2277129" cy="1406582"/>
        </a:xfrm>
        <a:prstGeom prst="ellipse">
          <a:avLst/>
        </a:prstGeom>
        <a:solidFill>
          <a:srgbClr val="169A26">
            <a:alpha val="68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</a:rPr>
            <a:t>BALIABIDEEN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</a:rPr>
            <a:t>KUDEAKETA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</a:rPr>
            <a:t>ARDURATSUA</a:t>
          </a:r>
        </a:p>
      </dsp:txBody>
      <dsp:txXfrm>
        <a:off x="2623621" y="4626"/>
        <a:ext cx="2277129" cy="1406582"/>
      </dsp:txXfrm>
    </dsp:sp>
    <dsp:sp modelId="{38A6E46F-BA48-4846-8288-9125F09AF8A6}">
      <dsp:nvSpPr>
        <dsp:cNvPr id="0" name=""/>
        <dsp:cNvSpPr/>
      </dsp:nvSpPr>
      <dsp:spPr>
        <a:xfrm rot="21501342">
          <a:off x="4883898" y="2521801"/>
          <a:ext cx="354988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354988" y="167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21501342">
        <a:off x="5052517" y="2529670"/>
        <a:ext cx="17749" cy="17749"/>
      </dsp:txXfrm>
    </dsp:sp>
    <dsp:sp modelId="{25860535-BFF6-4B98-BFFB-784907F4B7DB}">
      <dsp:nvSpPr>
        <dsp:cNvPr id="0" name=""/>
        <dsp:cNvSpPr/>
      </dsp:nvSpPr>
      <dsp:spPr>
        <a:xfrm>
          <a:off x="5237586" y="1797511"/>
          <a:ext cx="2277129" cy="1406582"/>
        </a:xfrm>
        <a:prstGeom prst="ellipse">
          <a:avLst/>
        </a:prstGeom>
        <a:solidFill>
          <a:srgbClr val="169A26">
            <a:alpha val="68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</a:rPr>
            <a:t>KOMUNITATEAN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</a:rPr>
            <a:t>PARTE-HARTZEA</a:t>
          </a:r>
        </a:p>
      </dsp:txBody>
      <dsp:txXfrm>
        <a:off x="5237586" y="1797511"/>
        <a:ext cx="2277129" cy="1406582"/>
      </dsp:txXfrm>
    </dsp:sp>
    <dsp:sp modelId="{00C3A5B2-E6A9-4983-9904-27BC026A0ADA}">
      <dsp:nvSpPr>
        <dsp:cNvPr id="0" name=""/>
        <dsp:cNvSpPr/>
      </dsp:nvSpPr>
      <dsp:spPr>
        <a:xfrm rot="5346247">
          <a:off x="3591905" y="3458845"/>
          <a:ext cx="393750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393750" y="167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5346247">
        <a:off x="3778936" y="3465744"/>
        <a:ext cx="19687" cy="19687"/>
      </dsp:txXfrm>
    </dsp:sp>
    <dsp:sp modelId="{730D1616-661B-4E46-944C-AD23C25E3A7C}">
      <dsp:nvSpPr>
        <dsp:cNvPr id="0" name=""/>
        <dsp:cNvSpPr/>
      </dsp:nvSpPr>
      <dsp:spPr>
        <a:xfrm>
          <a:off x="2664290" y="3672406"/>
          <a:ext cx="2277129" cy="1406582"/>
        </a:xfrm>
        <a:prstGeom prst="ellipse">
          <a:avLst/>
        </a:prstGeom>
        <a:solidFill>
          <a:srgbClr val="169A26">
            <a:alpha val="68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</a:rPr>
            <a:t>CURRICULUMAREN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</a:rPr>
            <a:t>BERRIKUNTZA</a:t>
          </a:r>
        </a:p>
      </dsp:txBody>
      <dsp:txXfrm>
        <a:off x="2664290" y="3672406"/>
        <a:ext cx="2277129" cy="1406582"/>
      </dsp:txXfrm>
    </dsp:sp>
    <dsp:sp modelId="{C4C51C7A-0BC6-4248-BE82-D8A44CC675F0}">
      <dsp:nvSpPr>
        <dsp:cNvPr id="0" name=""/>
        <dsp:cNvSpPr/>
      </dsp:nvSpPr>
      <dsp:spPr>
        <a:xfrm rot="10799978">
          <a:off x="2277138" y="2558746"/>
          <a:ext cx="387161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387161" y="167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799978">
        <a:off x="2461039" y="2565810"/>
        <a:ext cx="19358" cy="19358"/>
      </dsp:txXfrm>
    </dsp:sp>
    <dsp:sp modelId="{7F83FF1B-29A7-4F80-9328-6C5F70E463FB}">
      <dsp:nvSpPr>
        <dsp:cNvPr id="0" name=""/>
        <dsp:cNvSpPr/>
      </dsp:nvSpPr>
      <dsp:spPr>
        <a:xfrm>
          <a:off x="8" y="1872206"/>
          <a:ext cx="2277129" cy="1406582"/>
        </a:xfrm>
        <a:prstGeom prst="ellipse">
          <a:avLst/>
        </a:prstGeom>
        <a:solidFill>
          <a:srgbClr val="169A26">
            <a:alpha val="68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</a:rPr>
            <a:t>INGURUMEN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</a:rPr>
            <a:t>HEZKUNTZA</a:t>
          </a:r>
        </a:p>
      </dsp:txBody>
      <dsp:txXfrm>
        <a:off x="8" y="1872206"/>
        <a:ext cx="2277129" cy="1406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87127-0F4F-4237-ADF9-CC4EDEEC4BB7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F2498-B67F-4D92-A396-C73B27FCB30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24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F2498-B67F-4D92-A396-C73B27FCB307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791" y="4343373"/>
            <a:ext cx="5486392" cy="411479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14" y="685799"/>
            <a:ext cx="4572218" cy="34289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D2BF-C573-42BD-90A6-6BDC1825BBB9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712D-32C7-4257-BEF4-A9797F3F86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D2BF-C573-42BD-90A6-6BDC1825BBB9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712D-32C7-4257-BEF4-A9797F3F86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D2BF-C573-42BD-90A6-6BDC1825BBB9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712D-32C7-4257-BEF4-A9797F3F86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D2BF-C573-42BD-90A6-6BDC1825BBB9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712D-32C7-4257-BEF4-A9797F3F86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D2BF-C573-42BD-90A6-6BDC1825BBB9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712D-32C7-4257-BEF4-A9797F3F86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D2BF-C573-42BD-90A6-6BDC1825BBB9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712D-32C7-4257-BEF4-A9797F3F86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D2BF-C573-42BD-90A6-6BDC1825BBB9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712D-32C7-4257-BEF4-A9797F3F86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D2BF-C573-42BD-90A6-6BDC1825BBB9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712D-32C7-4257-BEF4-A9797F3F86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D2BF-C573-42BD-90A6-6BDC1825BBB9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712D-32C7-4257-BEF4-A9797F3F86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D2BF-C573-42BD-90A6-6BDC1825BBB9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712D-32C7-4257-BEF4-A9797F3F86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D2BF-C573-42BD-90A6-6BDC1825BBB9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712D-32C7-4257-BEF4-A9797F3F86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ED2BF-C573-42BD-90A6-6BDC1825BBB9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C712D-32C7-4257-BEF4-A9797F3F86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404664"/>
            <a:ext cx="7772400" cy="1470025"/>
          </a:xfrm>
        </p:spPr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ESKOLAKO AGENDA 21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5157192"/>
            <a:ext cx="6400800" cy="1224136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latin typeface="Comic Sans MS" pitchFamily="66" charset="0"/>
              </a:rPr>
              <a:t>LIZARDI </a:t>
            </a:r>
            <a:r>
              <a:rPr lang="es-ES" dirty="0" smtClean="0">
                <a:solidFill>
                  <a:schemeClr val="tx1"/>
                </a:solidFill>
                <a:latin typeface="Comic Sans MS" pitchFamily="66" charset="0"/>
              </a:rPr>
              <a:t>BHI</a:t>
            </a:r>
            <a:endParaRPr lang="es-E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tx1"/>
                </a:solidFill>
                <a:latin typeface="Comic Sans MS" pitchFamily="66" charset="0"/>
              </a:rPr>
              <a:t>2013-15</a:t>
            </a:r>
            <a:endParaRPr lang="es-ES" dirty="0" smtClean="0">
              <a:latin typeface="Comic Sans MS" pitchFamily="66" charset="0"/>
            </a:endParaRPr>
          </a:p>
          <a:p>
            <a:endParaRPr lang="es-ES" dirty="0">
              <a:latin typeface="Comic Sans MS" pitchFamily="66" charset="0"/>
            </a:endParaRPr>
          </a:p>
        </p:txBody>
      </p:sp>
      <p:pic>
        <p:nvPicPr>
          <p:cNvPr id="4" name="3 Imagen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1576539" cy="1224136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1979712" y="1484784"/>
            <a:ext cx="6624736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Imagen" descr="zuhaitza landat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772816"/>
            <a:ext cx="256572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agenda-21\2013-14\HERRIKO PARTAIDETZA\UDAL FOROA\udal batzarrerako argazkiak\DSCF3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582906"/>
            <a:ext cx="5437112" cy="4077834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u-ES" sz="2800" dirty="0" smtClean="0">
                <a:latin typeface="Comic Sans MS" pitchFamily="66" charset="0"/>
              </a:rPr>
              <a:t>Aztertu ditugu:</a:t>
            </a:r>
          </a:p>
          <a:p>
            <a:r>
              <a:rPr lang="eu-ES" sz="2800" dirty="0" smtClean="0">
                <a:latin typeface="Comic Sans MS" pitchFamily="66" charset="0"/>
              </a:rPr>
              <a:t>Kudeaketa</a:t>
            </a:r>
          </a:p>
          <a:p>
            <a:r>
              <a:rPr lang="eu-ES" sz="2800" dirty="0" smtClean="0">
                <a:latin typeface="Comic Sans MS" pitchFamily="66" charset="0"/>
              </a:rPr>
              <a:t>Ikasleen partaidetza</a:t>
            </a:r>
          </a:p>
          <a:p>
            <a:r>
              <a:rPr lang="eu-ES" sz="2800" dirty="0" smtClean="0">
                <a:latin typeface="Comic Sans MS" pitchFamily="66" charset="0"/>
              </a:rPr>
              <a:t>Curriculuma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Comic Sans MS" pitchFamily="66" charset="0"/>
              </a:rPr>
              <a:t>IKASTETXEKO DIAGNOSTIKOA</a:t>
            </a:r>
            <a:endParaRPr lang="es-ES" sz="3200" dirty="0">
              <a:latin typeface="Comic Sans MS" pitchFamily="66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95536" y="836712"/>
            <a:ext cx="835292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3096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u-ES" dirty="0" smtClean="0"/>
              <a:t>HOBEKUNTZA HELBURUAK</a:t>
            </a:r>
          </a:p>
          <a:p>
            <a:r>
              <a:rPr lang="eu-ES" dirty="0" smtClean="0"/>
              <a:t>CURRICULUMA:</a:t>
            </a:r>
          </a:p>
          <a:p>
            <a:pPr lvl="1">
              <a:buBlip>
                <a:blip r:embed="rId3"/>
              </a:buBlip>
            </a:pPr>
            <a:r>
              <a:rPr lang="eu-ES" dirty="0" smtClean="0"/>
              <a:t>Elikadura gaia lantzean jasangarritasun ikuspuntua txertatu</a:t>
            </a:r>
          </a:p>
          <a:p>
            <a:pPr lvl="1">
              <a:buBlip>
                <a:blip r:embed="rId3"/>
              </a:buBlip>
            </a:pPr>
            <a:r>
              <a:rPr lang="eu-ES" dirty="0" smtClean="0"/>
              <a:t>DBH1en jasangarritasunaren inguruan diziplinarteko proiektua gauzatu</a:t>
            </a:r>
          </a:p>
          <a:p>
            <a:endParaRPr lang="eu-ES" dirty="0" smtClean="0"/>
          </a:p>
          <a:p>
            <a:pPr lvl="1">
              <a:buNone/>
            </a:pPr>
            <a:endParaRPr lang="eu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Comic Sans MS" pitchFamily="66" charset="0"/>
              </a:rPr>
              <a:t>EKINTZA PLANA</a:t>
            </a:r>
            <a:endParaRPr lang="es-ES" sz="3200" dirty="0">
              <a:latin typeface="Comic Sans MS" pitchFamily="66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23528" y="620688"/>
            <a:ext cx="835292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83568" y="3861048"/>
            <a:ext cx="8064896" cy="286232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BERTAKOAK ETA SASOIKOAK</a:t>
            </a:r>
          </a:p>
          <a:p>
            <a:endParaRPr lang="es-ES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endParaRPr lang="es-ES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endParaRPr lang="es-ES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endParaRPr lang="es-ES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endParaRPr lang="es-ES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endParaRPr lang="es-ES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endParaRPr lang="es-ES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endParaRPr lang="es-ES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endParaRPr lang="es-ES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56" descr="http://www.jardineria.pro/wp-content/uploads/2013/01/Como-plantar-tomate-cherry-en-tu-jard%C3%ADn-400x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365104"/>
            <a:ext cx="1259632" cy="84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8" descr="http://www.dieta-saludable.com/wp-content/uploads/2013/03/Nueces-y-beneficios-en-diabet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437112"/>
            <a:ext cx="648072" cy="37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https://encrypted-tbn0.gstatic.com/images?q=tbn:ANd9GcQkI29L-yYUdz90L9Zoi1mbN-qJp6HdZJMt0F2w6OeMKdC0nvNm"/>
          <p:cNvPicPr>
            <a:picLocks noChangeAspect="1" noChangeArrowheads="1"/>
          </p:cNvPicPr>
          <p:nvPr/>
        </p:nvPicPr>
        <p:blipFill>
          <a:blip r:embed="rId6" cstate="print"/>
          <a:srcRect t="8730" b="12704"/>
          <a:stretch>
            <a:fillRect/>
          </a:stretch>
        </p:blipFill>
        <p:spPr bwMode="auto">
          <a:xfrm>
            <a:off x="7380312" y="5661248"/>
            <a:ext cx="1259000" cy="9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6" descr="http://static.enterbio.es/media/catalog/product/cache/1/image/9df78eab33525d08d6e5fb8d27136e95/n/a/naranja-malla.jpg"/>
          <p:cNvPicPr>
            <a:picLocks noChangeAspect="1" noChangeArrowheads="1"/>
          </p:cNvPicPr>
          <p:nvPr/>
        </p:nvPicPr>
        <p:blipFill>
          <a:blip r:embed="rId7" cstate="print"/>
          <a:srcRect l="7895" t="4211" r="17894" b="9473"/>
          <a:stretch>
            <a:fillRect/>
          </a:stretch>
        </p:blipFill>
        <p:spPr bwMode="auto">
          <a:xfrm>
            <a:off x="2915816" y="5229200"/>
            <a:ext cx="614373" cy="53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6" descr="http://tusrecetas.abcdesevilla.es/images/stories/jreviews/183_fideuaguisantesinterior_1246456467.jpg"/>
          <p:cNvPicPr>
            <a:picLocks noChangeAspect="1" noChangeArrowheads="1"/>
          </p:cNvPicPr>
          <p:nvPr/>
        </p:nvPicPr>
        <p:blipFill>
          <a:blip r:embed="rId8" cstate="print"/>
          <a:srcRect l="20691" r="6892"/>
          <a:stretch>
            <a:fillRect/>
          </a:stretch>
        </p:blipFill>
        <p:spPr bwMode="auto">
          <a:xfrm>
            <a:off x="5796135" y="4365104"/>
            <a:ext cx="741389" cy="57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8" descr="https://encrypted-tbn2.gstatic.com/images?q=tbn:ANd9GcSmRyxifp_77FbsWX2fQeCnQNkun1_CaXuU3kKoys2fdR1dtBU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12505">
            <a:off x="6579569" y="4686511"/>
            <a:ext cx="1096887" cy="82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6" descr="http://static2.agroterra.net/media/catalog/product/cache/3/image/800x800/14344541faa036820e4eafb92b5d9181/6/4/lechuga-casabella-2-gr___646163898894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775" y="3933056"/>
            <a:ext cx="115212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8" descr="http://www.cosasdesalud.es/images/Coliflor.jpg"/>
          <p:cNvPicPr>
            <a:picLocks noChangeAspect="1" noChangeArrowheads="1"/>
          </p:cNvPicPr>
          <p:nvPr/>
        </p:nvPicPr>
        <p:blipFill>
          <a:blip r:embed="rId11" cstate="print"/>
          <a:srcRect l="7500" t="6250" r="14999"/>
          <a:stretch>
            <a:fillRect/>
          </a:stretch>
        </p:blipFill>
        <p:spPr bwMode="auto">
          <a:xfrm>
            <a:off x="1187624" y="5373216"/>
            <a:ext cx="1299273" cy="125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http://dietas.elembarazo.net/files/2012/09/pera-en-el-embarazo1-428x60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1880" y="5949280"/>
            <a:ext cx="421580" cy="5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http://dietas.elembarazo.net/files/2012/08/fresa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4048" y="6165304"/>
            <a:ext cx="503411" cy="47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4860032" y="3933056"/>
            <a:ext cx="936104" cy="1446550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s-ES" sz="8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Lucida Sans Unicode" pitchFamily="34" charset="0"/>
              </a:rPr>
              <a:t>?</a:t>
            </a:r>
          </a:p>
        </p:txBody>
      </p:sp>
      <p:pic>
        <p:nvPicPr>
          <p:cNvPr id="18" name="Picture 38" descr="http://glowplayasdelduque.com/wp-content/uploads/2014/03/cerezas.jpg"/>
          <p:cNvPicPr>
            <a:picLocks noChangeAspect="1" noChangeArrowheads="1"/>
          </p:cNvPicPr>
          <p:nvPr/>
        </p:nvPicPr>
        <p:blipFill>
          <a:blip r:embed="rId14" cstate="print"/>
          <a:srcRect l="6802" t="8961" r="10216" b="3854"/>
          <a:stretch>
            <a:fillRect/>
          </a:stretch>
        </p:blipFill>
        <p:spPr bwMode="auto">
          <a:xfrm rot="1116057">
            <a:off x="5941735" y="5279109"/>
            <a:ext cx="863144" cy="60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2" descr="http://www.ranchera957.fm/sites/default/files/melocotones.jpe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79912" y="4437112"/>
            <a:ext cx="828873" cy="62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4" descr="http://static.hogarutil.com/archivos/201206/melon-caracteristicas-propiedades-nutricion-xl-668x400x80xX.jpg"/>
          <p:cNvPicPr>
            <a:picLocks noChangeAspect="1" noChangeArrowheads="1"/>
          </p:cNvPicPr>
          <p:nvPr/>
        </p:nvPicPr>
        <p:blipFill>
          <a:blip r:embed="rId16" cstate="print"/>
          <a:srcRect l="5313" r="12334"/>
          <a:stretch>
            <a:fillRect/>
          </a:stretch>
        </p:blipFill>
        <p:spPr bwMode="auto">
          <a:xfrm>
            <a:off x="4067944" y="5229200"/>
            <a:ext cx="1404646" cy="102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6886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u-ES" dirty="0" smtClean="0"/>
              <a:t>HOBEKUNTZA HELBURUAK</a:t>
            </a:r>
          </a:p>
          <a:p>
            <a:r>
              <a:rPr lang="eu-ES" dirty="0" smtClean="0"/>
              <a:t>KUDEAKETA:</a:t>
            </a:r>
          </a:p>
          <a:p>
            <a:pPr lvl="1">
              <a:buBlip>
                <a:blip r:embed="rId2"/>
              </a:buBlip>
            </a:pPr>
            <a:r>
              <a:rPr lang="eu-ES" dirty="0" smtClean="0"/>
              <a:t>Elikaduraren ondorioz </a:t>
            </a:r>
          </a:p>
          <a:p>
            <a:pPr lvl="1">
              <a:buNone/>
            </a:pPr>
            <a:r>
              <a:rPr lang="eu-ES" dirty="0" smtClean="0"/>
              <a:t>    sortzen diren hondakinen </a:t>
            </a:r>
          </a:p>
          <a:p>
            <a:pPr lvl="1">
              <a:buNone/>
            </a:pPr>
            <a:r>
              <a:rPr lang="eu-ES" dirty="0" smtClean="0"/>
              <a:t>    kudeaketa eraginkorra bultzatu</a:t>
            </a:r>
          </a:p>
          <a:p>
            <a:pPr lvl="1">
              <a:buBlip>
                <a:blip r:embed="rId2"/>
              </a:buBlip>
            </a:pPr>
            <a:endParaRPr lang="eu-ES" dirty="0" smtClean="0"/>
          </a:p>
          <a:p>
            <a:pPr lvl="1">
              <a:buBlip>
                <a:blip r:embed="rId2"/>
              </a:buBlip>
            </a:pPr>
            <a:endParaRPr lang="eu-ES" dirty="0"/>
          </a:p>
          <a:p>
            <a:pPr lvl="1">
              <a:buBlip>
                <a:blip r:embed="rId2"/>
              </a:buBlip>
            </a:pPr>
            <a:endParaRPr lang="eu-ES" dirty="0" smtClean="0"/>
          </a:p>
          <a:p>
            <a:pPr lvl="1">
              <a:buBlip>
                <a:blip r:embed="rId2"/>
              </a:buBlip>
            </a:pPr>
            <a:endParaRPr lang="eu-ES" dirty="0" smtClean="0"/>
          </a:p>
          <a:p>
            <a:pPr lvl="1">
              <a:buBlip>
                <a:blip r:embed="rId2"/>
              </a:buBlip>
            </a:pPr>
            <a:endParaRPr lang="eu-ES" dirty="0"/>
          </a:p>
          <a:p>
            <a:pPr lvl="1">
              <a:buBlip>
                <a:blip r:embed="rId2"/>
              </a:buBlip>
            </a:pPr>
            <a:endParaRPr lang="eu-ES" dirty="0"/>
          </a:p>
          <a:p>
            <a:pPr lvl="1" algn="r">
              <a:buBlip>
                <a:blip r:embed="rId2"/>
              </a:buBlip>
            </a:pPr>
            <a:r>
              <a:rPr lang="eu-ES" dirty="0" smtClean="0"/>
              <a:t>Eskola baratza antolatu</a:t>
            </a:r>
          </a:p>
          <a:p>
            <a:pPr lvl="1"/>
            <a:endParaRPr lang="eu-ES" dirty="0" smtClean="0"/>
          </a:p>
          <a:p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Comic Sans MS" pitchFamily="66" charset="0"/>
              </a:rPr>
              <a:t>EKINTZA PLANA</a:t>
            </a:r>
            <a:endParaRPr lang="es-ES" sz="3200" dirty="0">
              <a:latin typeface="Comic Sans MS" pitchFamily="66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23528" y="620688"/>
            <a:ext cx="835292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 descr="E:\agenda-21\2013-14\HERRIKO PARTAIDETZA\UDAL FOROA\udal batzarrerako argazkiak\DSC03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4427984" cy="3320988"/>
          </a:xfrm>
          <a:prstGeom prst="rect">
            <a:avLst/>
          </a:prstGeom>
          <a:noFill/>
        </p:spPr>
      </p:pic>
      <p:pic>
        <p:nvPicPr>
          <p:cNvPr id="26627" name="Picture 3" descr="E:\agenda-21\2013-14\HERRIKO PARTAIDETZA\UDAL FOROA\udal batzarrerako argazkiak\DSCF37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764704"/>
            <a:ext cx="3635896" cy="2726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Comic Sans MS" pitchFamily="66" charset="0"/>
              </a:rPr>
              <a:t>EKINTZA-PLANA GAUZATUZ</a:t>
            </a:r>
            <a:endParaRPr lang="es-ES" sz="3200" dirty="0"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11760" y="764704"/>
            <a:ext cx="4536504" cy="52322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sz="2400" dirty="0" smtClean="0">
                <a:latin typeface="Comic Sans MS" pitchFamily="66" charset="0"/>
              </a:rPr>
              <a:t>DBH1</a:t>
            </a:r>
            <a:r>
              <a:rPr lang="es-ES" sz="2800" dirty="0" smtClean="0">
                <a:latin typeface="Comic Sans MS" pitchFamily="66" charset="0"/>
              </a:rPr>
              <a:t>                </a:t>
            </a:r>
            <a:r>
              <a:rPr lang="es-ES" sz="2400" dirty="0" smtClean="0">
                <a:latin typeface="Comic Sans MS" pitchFamily="66" charset="0"/>
              </a:rPr>
              <a:t>PROIEKTUA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18434" name="AutoShape 2" descr="Mini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6" name="AutoShape 4" descr="Mini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data:image/jpeg;base64,/9j/4AAQSkZJRgABAQAAAQABAAD/2wCEAAkGBxMSEhUUEhQVFRUVFxYVFBUVFRUVFBUWFhUWFhUVFBQYHCggGBolHBQUITEhJSkrLi4uFx8zODMsNygtLisBCgoKDg0OGxAQGiwlHyUsLCwsLCwsLCwsLCwsLCwsLCwsLCwsLCwsLCwsLCwsLCwsLCwsLCwsLCwsLCwsLCwtN//AABEIAMIBAwMBIgACEQEDEQH/xAAcAAABBQEBAQAAAAAAAAAAAAAAAgMEBQYHAQj/xABIEAABAgQDAwgGBgcHBQEAAAABAAIDBBEhBRIxBkFREyIyYXGBkaEUQlKxwdEVI1NicqIHJFSCkpPwM0NEwtLh8RY0c7KzF//EABoBAAIDAQEAAAAAAAAAAAAAAAADAQIEBQb/xAArEQACAQMDAwQBBAMAAAAAAAAAAQIDESEEEjETQVEFFCJhMkKRobEVUoH/2gAMAwEAAhEDEQA/AOGoQhAAhCEACEIQAIQhAAhCEACEIQAIQhAAhCEACEIQAIQhAAhCEACEIQAIQhAAhCEACEIQAIQhAAhCEAeooriMwuNRTy+a6JsrtpAl4LGRWOc5oAJaGEGna5V3A8HI0L6Mlf0qyDdYUX+CGf8AMpQ/S1h/2Ub+Uz/UrLJXcfNNEUX01/8Aq2HfZxv5Lfmvn3EDme5wFnkuHebjtGiHglO5ThCvsJNI0t/5mf8A0Z819cSsFuUc1ug3DgqOdnYtbB8UoovtvkG+y3wCwONwW8rEsP7Zu4e01VlV29iYx3HzEhfR2Iw2hjzlGjRoK9JVuzkBpjusOiylvxJfuV4L9J+TgaKL6J23gtzSwoBV17C/OauO7ZD9cijg4e4K8K2/sQ4WMwha6QaAwW3KQAp6v0OWmv3MShbGPRR8MZV7ncAjqke2zyZZFFrAM0UdQJ+C9nnWR1fon22L3MlRCtY9Fd7O4eSOU3GwtqplUsriund2MehdSgS/S7lJY225L668B0vs5IhdUdABcCU9gsMemCw6PAKeuvAdL7OSoX0lFhiug8ApMCGOA8Ao9wvAdL7PmRC+oorG5dB4BXTITaDmt0G4cFT3S8B0vs+Q0L7AbCb7LfAJ0QW+y3wCj3a8B0vs+OkL7AMq32W+AQj3a8B0vs+atrHxBEDXEZCMzKNA6rkakKjC0+NYbNR3A8hEaGijRkJpxqQq3/p6Y+yify3/ACT4PAt8lVVWuzQe6YaxjYZLgQeVZnYGgZnOI6gCm3YLGH92/wDlxP8ASn8Pl48CI2I1rqtrq14qCCCDzeBKlvAInbcYPyMUPaGhkQNoGs5MNcGNzDLur0u9UgIeL7zc8Dud2HQrT7YT5mWw2szEN5xzMc2hygUuL7/JZhks5prUU0INbjeDZEXjIMXIWiwK6iM3/wB2L67lOg3sHuXyIx31sIC+WIw1FTXnNp32X0fim3EGXaIcMctFAFWt6DTT13/AXVZRcpKxDkoxyaudnGQWF8V7WMbq5xoAuSY/tjBdEe6G17m8oHh1m1DctaA/hPiqLaLG483EHKvqAbNFmN/C3j1m6psUAuG7golFPDEqs74NFjG18KJCDYAc976ANIo5pDq0PFUAxOdlHekVaQMpiQ9aNJNAT8RoqNuZjqioI0IsQtRs9jLOUpNUyvAaXEDIbmzxuF9dEtxUVwaYve8s0e0OJMnYcnEgO6TiDcVY7MwFrusFcq2uJ9Li11qK/wAIW/n9n4UhGgxID3ZY0Vv1RoWto9vROuhWA2tNZuLuq4e4IpWvgY8omyo5o7AnQUmF0QlblJtRGnH2SsObSGT7RJ8FGnXVNONlMnRycMNG4U8lNiL5G5D1ncbDuUeefdTJfmwwO896rpk1JULkJcWIMTVbHCWva1ja0blBoB1rIQBV7e0e8LfhvOHYoqvhGWPkkPbZ3YoUOWfTpe9WDzqvGpJYqm52xACahWuDj9baeoqDNdJvarDBf+5HYVIG1im6fgFRYrrp+CVUglRNFc107FSPNh/W9XFUuRYeY5PNKjNKda5VaAkoTeZCiwEKDhjOClMwlnAJ6CprCtkXgyyK84Ozgk/QbOAVrVKarXIRTnAIfAJDtnYXsjwV5VCq2yxzra2VhwaQ4YaHuFXOGrW7qcCfcsdNQ6c1gueGqtdqsWHKxojjbO4Dry80AeC59ObYRBmEKgrYuHTI9kH1R2LqfGlTSXLOdLdUnfsXM1LshXe8ZvZrcKlmJsOPNTuE4FOz92MAaNTTK0dRcdT4lW7v0YxwLxWV4Vd76LA6kE+TVDTyaukZSLMHfr1qRIzbTY9navMa2WmJe8Rpy+0OczxCoIhcw37iFbD4JScXY27MReTLQjzmQotYdblgPq/hrSnBZvaUfrcSvtBLwvEyXsrqHAg9682ghkTV9Tld41+ShRszTGV0T2kUQSKJNbJqYfRqWbrjUu3NErubf5JM+7M4N4lOyTaMJ3uNe7cm5YViE+yPepK/RJmHWoqmYcrGZeqmYKmCK1XgcwyEXRG0Ga+i3O8LO7JQec553AAcbk/JaT1h2JdR3kJjwPVrVLGi8FgV5WyUybkGb6Q7Qp2BH9a7vgq2Mcz6t0G/5Lwwr1JNe1MUGY6mshF2WToExNQwaF7ARqMwXrMVgDWKz+ILnjgwbgosVwpQW7Fbp3E+9k+x1iDPQn0yRGOuNHAnXgr8lcEbEH+60eB7Yx4BAeTFh72uNXAfdd8CqSpeBsNZf8kdZaU+wqrwrEYcxDESE7M0+IO8OG4qe0pDVjammrolgoTOZCqSSILlNhlVsEqawrVHgyskgpWZMtKUCpZA5mXkd+VjncGk+ASar03sdDY9hUXLdj5W2oxh0V5aDzR5k6nxStj8NgvmIYmojYbOk4uIaA0erU+sfJR9qcEfKz0SXeLtic07nMJqxwruI+K0WxeExS+HHcLZYr4bSKg8k5rLDfeIFpqTxdspRp/Kx2HD5yVyhkCJByiwax7bdwS4lzZc+x6dzdODFLQfYaKjcd9PFVIxWchsmoknEc2XgZCWxfrCMzRVrSbgjXvWPop5udPq2xY6LikvzCHAFpsQeC4ztjgnIv5vQdUt6vulaeRx2LE/tpx7agGzG0BI7FT7SRM4HKRiYZqc+QPIp0SKU1NB31vonU4uLM1e01exhmOIPYVaTUflI7HfdZ7lBjQauaG3LwLDidys56W5OOxvstDT2jX3p8hFP8ie7RRpgZqN4p+IbJuUbmiV3NHmUk3jsycre6iZkBRhcfWScTiVIaN9k+8ZWho3CiOxPcix32VZGdU0U+MVDlYJiRKd57N6vHCEVDY4HCywW2oSL9f9VUsP+sA6qryXFGtHUPcmz/aD8PxWZ5Kk5ztVXTMzmsOiNes/JPR49Kgdiq4j6JlOPdmLUVv0L/pKdMU0UZ8eqYiREy56dYxKFh+JFTGZIc9eIJtYXmSg+qZBThFKKrQGh2Lx0ysw0OP1UQhkQbhXov7j5VXZWL52cuz7A4z6RKtzdOEeTeTvIAIdXrbRIrR7m7Sz/SzS5ShHKBCz2NouE5TYTlXQypkMrREzMkhyXmTAKVVSQh5rk4CooclB6LljFfpdwaBElPSXt+uglghvFjR7w1zXe02hJ7QF5I4Sx8tLhrixzIYyObSxc0ZgQRQg1uOzeFotq8P9JlI0IXc5hLK+23nM8wFQSUdzJRjmirhBaWjrDQqVG7IfpsTdyHiOFRHUbFjwqu5o5OXpFvaxc9wHbQqzdgkCXk3QGN5hBz5rueT0nPdvKzMli7zFLS4coQDz2OqWm9uATc++KIT2iMaXtnvc6DNdWUX5NTSebFNIyDofNyF7W80Oh0c7KOi2Iw3qBS41ooGLSgdmAYWsuec3KTY0GXtv3BW+G4zyRBLCXNFC5rsxI6xvKZ2rnMzHuFuZm8W296m73C2lseTJYDho5KFFpV5jBvUGtyONOupI8F7j8GkwD953mK/BXGFSZZKyhd/exnvHYcjR5Nr3qoxl9YrxW7IvkWW9xTE22zJBWsR5h9l7JuysLjvumI4LnZR3ngEzPTXqN0FlKRr3JZFS7s0QuOjffuS3zNSmAMrOs3PwXkAKWiqfYTHfqpWz1A93Wx3vCgTBqaBXWBS4Ae469HyqiWIiZu7NFB6I7FG/vh+H4qRAdzR2KvxRxbzgLWb4kcCFniruwN2Q+8jnXuHC3EEagqBHKmYdhM06GYmVmSrg6jnEgt9kGv8AuoEc71oiksHNrp7725GYjk2SvHJOc8Fcqj1idMNeQGJ16q2LbyRnIDkPSa0UkinldJ/RNN/Vx4W9r2v7nDKfNg8VzJxW+/RNIEujRyTQfVAbiTRxJ7KN8Umr+Jo0/wCR0zMhIqhZbnRH2lSoVaajqssLHx2ef/YSxbwLmuJ86BJgOxYnNEcWt4NY34AnctEI3MUqyXZ/sdDabJVVzqPthHYMrQHOHrOtf8NEuW26jAfWMhk8ec0JkoW4dxcdTGXY6CSlArnw25e4hrWwgd1S4jxUxm2bm2ishn8DiD4GoVXTayXWpp3s2bYOWZn/AKuIWiw3dhuqpu2LjGhlxDIVTnABeaUOpArw0TW0u00JseC9jg6G9rmPI3EEFrqHTpHyVNtzRGrGLumXzIDSAaCoGtPJZ/FIVnDL2dV9ytJTGIYHSHEdYVVjeKMINDdRZm+M1tKCQlYTYmdzRWlCSL03iqq8bf6TEbCbYxnhtvVYOke5oSMRxJoJq6gbr19SptnsW/XmRXWaM4p93Kd3gmbXa5kq1VwbLa6jPQmtFGtiZQBoAMoAWMmYVZqaFNW5h2syOHlUd60+0uJMmDA5I15N+Z1bWJbpxsCs9AdTEXDc4lrusFooK/iyqKWEVUoyzFlLMTFG0HSd7l7LyNBmcnpmXEOK4O9Sw4dRHco0eZfE5rKkdWnimK49tL5P/gxGiZineiKpUKQcNaeKcgyjnRBm5rRvsdOpWYvqLlj+Ay45dwiC7W1od1afAqzcwNY9zdC93lZUTILhGfUk0vmFg4dS0NB6O0dVT2n/AJS5i4tDrJtrQAdabgk+msikQspOejaG1aqRAgilaa09yizMMCKwhLVhh1HAMDZAhNaHufRtbuqzOdaDqtqufbXYbyMw4AUa/nt7zzh4rb7LTIEsb3D3E1PED4UVFt2M8Nrxqw37Hf0FMG9xGqgpUrrsYF7E2RRPuKhR4t085KuyXDdZIfESZODEiWhsc7sFvFW8PZl4vHeIY4av8FG4o2o8spXOUiTlTEzUIGUVv1mw/rgrbEMPgQ5WMYTXOeGWe4gEDeQFmpeciQ4Yaxxbm5xob0OnlRWTui0flG6JcxKvbqLD1hceIWn2c24hScGHCMMmriXkHe513dlPcsbK4vFhmjnZhvDrqZOQZeMwv6DxS439yo4p4Y6m3TZ1KJt/KgmlXDcagV80Lkg2cebtcKG4qD80KvQgauudcfiE5FNGObDb9wafvu+CizmDOcPrY0V5OoL3U8KqLM4nEZZvNUKJj8YHnODhwIHvCRCLKP1KM/xjYafgghGsN5b1E5ge1pSMxHTFPvNuO0tNx5qSMSD7mx7EB7XcT5eKZfwZatajNZWRxwJFHODhuqBSnUqqdywwaVru3U32V1Mu5vRGm4KmmWNI5xAGtSaU4JkXJvJioXbv2M83lYzwQ85haoOUD5qdN4W+EzO+K55sKagV33UR+KwYTjR2a/qD+t9VNG1Uu5hY8PuKdG3kUqbrbsLB7GnS0E6DTaUrYI7Z97W2Om6vyUabxiIRS3vKbmZuFQkPzDqoHX+7TVWP0PDoDVzmuAc01oCD2J90ss87Kc6eJMzkaKXamqekTlOY9wGp7lojIQgLNHvU6VyDQAdgRKV0RHVbPla7KySlH2dSnUa28UqLCYHl73sDiak1Fa+Ntyb2rgOe6GWucARlcATSoNraaHyXrNjS0AxhyeYAjNqQa0IbruKi6sPpXqR3I9iS0J5Ls7XuO8kOJpYb0nK5vq26qqKdnGl1Gm+t7UHWo8xgMQAlpJaLVBqEbo+TQtLUkrpltHxCDSj2trwa2ryq8wzEdzJdwB3u5vfelFAw+XeyK0huYg1od66EyGYgFsradh7KKs6kYK42jo6tSWxJlHL4IMlniu9hJPnSq8mMOJFOSbb1mkV94K07YTGigaPio02xrRW47Csvu4tnVl6FVUbqSMr9Gu9UxGH8Qp4VTcaXjtc0coHHcSFauxEV5wtXpcO1WrMIgxmNitmobdxY8Frw7hrfqKa6lsvg5ToOL2vkc2TixWsiCMQec0gt4UvVS8bjB0MtpuI7baqvjxRK5zEdSoFAOc51big4dqpp3a37KHQ+067utNSbyIqahRjsWRmFg0VwBfSE3i/XtDdSlsgS0KhIz0JzZtSaW5osBrv39Sp4uMRYhvUk6cVCjzRNjUHfVMs+5z1CTeTURtpXAUh0YPugC3CyqouJk3Jr2lU7WPOgKdMq4oaSGrSt9iRMYiSKVUT0hemTPFKZKITRojpWR5hMtKsuRXhlAdyneh60krCWzTwOkhJ9A6yhG9Ee1n4Oj4tlBN1STrqiraV6wtJiUkBXf5qhjMsRRKVkcOk4rgrWzZbqPBSG4u1tzQAapeGbPxY5r0Idemd/4RvWRxOPmiODKhjSQ2vAGlTxJ1Teni7NMIRqOxdYltc93NhANHtG5PYNB5rPzExEiHnuc7vt4aJ+XkyVocLwOtLKk6saaOvpfTZTxFGdl5F7tGgdZqVbSWzlektpJ4Qxov4BWDJcbgsNTWyfB36Ho1OOZGSds/DDaAbtTxVW6adAAZSsMHonUDflO7eV0ONLtposZj8qKlFCu5O0imu9OpOn8UPco06XBFR3hIl49LWseCi4MKwqb2OI/dNSPOqfcyj+0Ldix4qcdrcGe4zNUgHqew/D4lGDMdEY6KDm5OmapqRUHKb7qhRtov8At6e1Eb+UEqrwDEzCLwdHtDTe3SBJpvsCO9Cji5s0btAnSkN0ZziXUFecd5J3LRSmFFoA5aJlGjajKL108VncKjUP7/8AwtjCiVAK5+pnKMrI9t6bQo1Kd2rsYbh7A9r97eql1YOfQKM568jzIDAeOiytylydVU6dNfFWIUpNuixSwEClyeAruG9KxKYBh801oaV7FDk5TIXmnPJILq1DG9Y4ngq/Ep0DmM0Ap29aeqalL4mCpqJQpvf3uQYkelRxS4UTLvDhvHwKgRXKzwDCIkV4JaQze7Twqt7Sijzk11XZLJefQfpMDl2ElsMUytLM4I6Qc0mpAFLgHcs8YFTSG3MVrjgDK0bXLWpAJ53Cp/3Ks4EJsJv1cOG13tkZj3A2Cqq/gz1PS7yu2YZmEuHSAv7NSQlNwymjL9dSVqZuK5xq+LmPYKdwFkiFOub0XDWt2go3tl1poU1hGebh7yaU1NFKi4I9vTAAtvr7lcPni4nM1pPUKAcbD4r18+zKAW6d/mrXKtNmcncNa1hc11TagHxVPybuBWljhhqRZMBzm6UI7Ebi8YFHybhuKch9YVtEmqjo3UZ0TqVHIdGMhjk0KWD1IVLmnbI0u0OMMbUPiNZ91t3eAupOBYXDiQocZwL+UGZrTqQDSpHC2i5h6K99zZdH/RftLDgVl47S4jMYESlQ3e5juArcHQVpay2Jq55bU6CcKd43x/Rr5GWbBgNfGtEcahmmX2RTzXEJrDiyPFYfVe4DsrVvkQunbSz73P5S9Du+IWUxaBme2Lxo13aND8FWpVvkr6XKPX2vh/2M4RIVpa610pKZRZObPYI7KHEdIW7Fo4WCHeuXU3TZ76jUpUY27lJCgdSlw5agur+FhzWCu9VE7EuVXpbcstHU9WVolbM0WUxyEtPGKosWFQVWm/kPqw+BlZGLycYV6L6td30p5geJVpMNII7wVTzzKlS4cXMxp7j2ixXVg7o8N6nQ2z3obx54c1rN4Jd40F/NZ5tlYTEbM9x7h3IiwgaOoAOi6nXoe408U5YwUpx2RSEwI/OqfWFD2jRajDcQqKHVZSDLl1QKEj3cV7CnyyzrHjxSK1HedjQa7ocs2cSYzENbvt3pvEYRDmitQAKu0aCDfyWZl8ZyubTiKnWgrcq0n50vFWk5Kc3srv61kdBxaOz76FWm2uTydxQ0ytsOrf1pnDcGizFxzW+0a37BvSsGw0x4rR6o5zzuAG7v0XS4UtQWsrTmqatEzwpvUPfUeOxm8O2ThQ7vbnPF+nc35q8EJrRTh3DuCm8gm4kIdqQ5SlyaFShD8SDFiHdbsUGNU6+9T5uoFgqObiu3lNgjHXwLeAkmHQVtRRoYJKdnouUBvetSic5yyR2gV1umXRjxTYcRomy4qrLxWB3lQdQvDDroUyV60kKC20cMEoEslwo/FS4MQFLkNp4ZDEAoVrybUJN2bTM8m5wOVriBwaT7le7IYYTVxBzOtcEUaNa10qVhRtNN/bP/AC/Jejamc+3f5fJdKNKcfBx6uroVOVL+DpOM8oHVZQtpdu4niOCrRFYQQatJ1adO4rFwNrp1hq2YeDx5vxCci7ZzzulHc7tbDP8AlVVp53u2jNWeknZxg013R9F4RGY6DDcywLRaxpSxHkpT4wC+aYG2U8wUZMPaK1oMoFT1USztxiH7VE/L8lPQl5HLWQ7pnfcRxDgs9NR+vVcfdtjPHWYf+X5Jk7UTZ/v3+XySJ6Ocu6N1D1WhT/S/4OsxIqp569Vz07SzX2z/AC+Sbdj0wdYrvL5KkdBJPlD6nrlKUbbH/Boppl0zCiUa4G2rh20pT+uCzrsUinV7vJJZiUUEEPNRfcfetcKMork5Oo1VKsrNM0MjgUxGvDhmh9Z3Nb/Ede5aaS2OflpFiN0oQ2/mViTtdO/tD/y/JB2unf2h/wCX5InSqPhomnX0scyi3+x0SV2Ugs3vJpqTrv0FlOgbOsaAWw2D73JivuXLf+rp2tfSH1/d+SfG3WIUp6VEp+78kl6Wo+ZGpepaeP40v6OrCC1lBQEDWoaT5poYVBf6xBr0aC4r6pFqrksXaucd0o7z/D8klu1E2DUR3+XyVVop3/IZL1alb4xa/Y7thOFw21LWBreoa0tUnepEaEb03LhY25xClPSYlP3fkvDtvPn/ABMT8vyVnpG+4v8Aysb32s7U5yZjRbWC4udsJ0/4h/5fkknayc/aH/l+Sr7KXlDf8vS/1f8AB1mMSdVVTrAubu2mmzrHf5fJMuxyYOsV/iE2Ola7mSr6hGfCZ0OG4BQpuNVxWGGLx/tHJJxSN9o5N6L8mb3MfBuGpBKxf0rG+0d5I+lY32jlR0H5GLWR8GzTmRYj6WjfaO8l79LxvtHeSh6eXkstdHwbMtTsEkLD/S8b7Ry9GMR/tHKr0svJZa6CfDOhCMULn30zH+0d5LxU9nPyh3+Up/6sgIQhdA4oIQhAAhCEACEIQAIQhAAhCEACEIQAIQhAAhCEACEIQAIQhAAhCEACEIQAIQhAAhCEACEIQAIQhAAhCEACEIQAIQhAAhCEACEIQAIQhAAhCEACEIQAIQhAAhCEACEIQAIQhAAhCEACEIQAIQhAAhCEACEI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6" name="25 Conector recto"/>
          <p:cNvCxnSpPr/>
          <p:nvPr/>
        </p:nvCxnSpPr>
        <p:spPr>
          <a:xfrm>
            <a:off x="467544" y="692696"/>
            <a:ext cx="835292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ukueikastetxeetan.files.wordpress.com/2015/09/cropped-blog-marrazkia-1102x350px-2015-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8568952" cy="2721536"/>
          </a:xfrm>
          <a:prstGeom prst="rect">
            <a:avLst/>
          </a:prstGeom>
          <a:noFill/>
        </p:spPr>
      </p:pic>
      <p:sp>
        <p:nvSpPr>
          <p:cNvPr id="20" name="19 Rectángulo"/>
          <p:cNvSpPr/>
          <p:nvPr/>
        </p:nvSpPr>
        <p:spPr>
          <a:xfrm>
            <a:off x="539552" y="198884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err="1" smtClean="0">
                <a:solidFill>
                  <a:srgbClr val="002060"/>
                </a:solidFill>
                <a:latin typeface="Comic Sans MS" pitchFamily="66" charset="0"/>
              </a:rPr>
              <a:t>Ikastetxean</a:t>
            </a:r>
            <a:r>
              <a:rPr lang="es-ES" sz="2400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nn-NO" sz="2400" dirty="0" smtClean="0">
                <a:solidFill>
                  <a:srgbClr val="002060"/>
                </a:solidFill>
                <a:latin typeface="Comic Sans MS" pitchFamily="66" charset="0"/>
              </a:rPr>
              <a:t>konpostajea, ikuspegi integral batetik </a:t>
            </a:r>
            <a:r>
              <a:rPr lang="nn-NO" sz="2400" dirty="0" smtClean="0">
                <a:solidFill>
                  <a:srgbClr val="002060"/>
                </a:solidFill>
                <a:latin typeface="Comic Sans MS" pitchFamily="66" charset="0"/>
              </a:rPr>
              <a:t>ezartzeko asmoz ZISARE proiektuan parte hartu dugu.</a:t>
            </a:r>
            <a:endParaRPr lang="es-ES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1" name="Picture 2" descr="https://ukueikastetxeetan.files.wordpress.com/2015/02/ukue-konpostajea-ikastexeetan-1.jpg"/>
          <p:cNvPicPr>
            <a:picLocks noChangeAspect="1" noChangeArrowheads="1"/>
          </p:cNvPicPr>
          <p:nvPr/>
        </p:nvPicPr>
        <p:blipFill>
          <a:blip r:embed="rId3" cstate="print"/>
          <a:srcRect l="54067" t="5727" r="13384" b="69932"/>
          <a:stretch>
            <a:fillRect/>
          </a:stretch>
        </p:blipFill>
        <p:spPr bwMode="auto">
          <a:xfrm>
            <a:off x="3851920" y="804192"/>
            <a:ext cx="792088" cy="434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Comic Sans MS" pitchFamily="66" charset="0"/>
              </a:rPr>
              <a:t>EKINTZA-PLANA GAUZATUZ</a:t>
            </a:r>
            <a:endParaRPr lang="es-ES" sz="3200" dirty="0">
              <a:latin typeface="Comic Sans MS" pitchFamily="66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67544" y="692696"/>
            <a:ext cx="835292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539552" y="908720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Hamaiketakoen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inguruan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  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sortzen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diren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hondakinak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kudeatzeko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es-ES" b="1" dirty="0" err="1" smtClean="0">
                <a:solidFill>
                  <a:srgbClr val="002060"/>
                </a:solidFill>
                <a:latin typeface="Comic Sans MS" pitchFamily="66" charset="0"/>
              </a:rPr>
              <a:t>Patruila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latin typeface="Comic Sans MS" pitchFamily="66" charset="0"/>
              </a:rPr>
              <a:t>Berdea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programa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antolatu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dugu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Egunero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 4-5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ikasle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txandaka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patioko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hondakinen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kudeaketaz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arduratzen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dira</a:t>
            </a:r>
            <a:endParaRPr lang="es-ES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631825" lvl="1" indent="-174625">
              <a:buFont typeface="Arial" pitchFamily="34" charset="0"/>
              <a:buChar char="•"/>
            </a:pP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Ikasturte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amaieran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lan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onena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egin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duen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taldea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saritu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egin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da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1746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 l="10127" t="9484" r="2532"/>
          <a:stretch>
            <a:fillRect/>
          </a:stretch>
        </p:blipFill>
        <p:spPr bwMode="auto">
          <a:xfrm>
            <a:off x="1763688" y="2516912"/>
            <a:ext cx="5400600" cy="4200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1"/>
            <a:ext cx="8820472" cy="1584175"/>
          </a:xfrm>
        </p:spPr>
        <p:txBody>
          <a:bodyPr/>
          <a:lstStyle/>
          <a:p>
            <a:pPr>
              <a:buNone/>
            </a:pPr>
            <a:r>
              <a:rPr lang="es-ES" sz="2400" dirty="0" smtClean="0">
                <a:latin typeface="Comic Sans MS" pitchFamily="66" charset="0"/>
              </a:rPr>
              <a:t>GEHIEN BAT BI ALDERDI AZTERTU DIRA:</a:t>
            </a:r>
          </a:p>
          <a:p>
            <a:r>
              <a:rPr lang="eu-ES" sz="2200" dirty="0" smtClean="0">
                <a:latin typeface="Comic Sans MS" pitchFamily="66" charset="0"/>
              </a:rPr>
              <a:t>Herriko saltoki desberdinetan </a:t>
            </a:r>
            <a:r>
              <a:rPr lang="eu-ES" sz="2200" dirty="0" err="1" smtClean="0">
                <a:latin typeface="Comic Sans MS" pitchFamily="66" charset="0"/>
              </a:rPr>
              <a:t>eskeintzen</a:t>
            </a:r>
            <a:r>
              <a:rPr lang="eu-ES" sz="2200" dirty="0" smtClean="0">
                <a:latin typeface="Comic Sans MS" pitchFamily="66" charset="0"/>
              </a:rPr>
              <a:t> den elikagai-mota </a:t>
            </a:r>
          </a:p>
          <a:p>
            <a:r>
              <a:rPr lang="eu-ES" sz="2200" dirty="0" smtClean="0">
                <a:latin typeface="Comic Sans MS" pitchFamily="66" charset="0"/>
              </a:rPr>
              <a:t>Erosketak egiteko orduan herritarrek dituzten ohiturak.</a:t>
            </a:r>
            <a:endParaRPr lang="eu-ES" sz="2200" dirty="0">
              <a:latin typeface="Comic Sans MS" pitchFamily="66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Comic Sans MS" pitchFamily="66" charset="0"/>
              </a:rPr>
              <a:t>HERRIKO DIAGNOSTIKOA</a:t>
            </a:r>
            <a:endParaRPr lang="es-ES" sz="3200" dirty="0">
              <a:latin typeface="Comic Sans MS" pitchFamily="66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3" name="Picture 3" descr="E:\agenda-21\2013-14\HERRIKO PARTAIDETZA\UDAL FOROA\udal batzarrerako argazkiak\DSCF3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24944"/>
            <a:ext cx="4968552" cy="3726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Comic Sans MS" pitchFamily="66" charset="0"/>
              </a:rPr>
              <a:t>HERRIKO PARTE-HARTZEA</a:t>
            </a:r>
            <a:endParaRPr lang="es-ES" sz="3200" dirty="0">
              <a:latin typeface="Comic Sans MS" pitchFamily="66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467544" y="980728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err="1" smtClean="0">
                <a:latin typeface="Comic Sans MS" pitchFamily="66" charset="0"/>
              </a:rPr>
              <a:t>Hobekuntza</a:t>
            </a:r>
            <a:r>
              <a:rPr lang="es-ES" sz="2200" dirty="0" smtClean="0">
                <a:latin typeface="Comic Sans MS" pitchFamily="66" charset="0"/>
              </a:rPr>
              <a:t> </a:t>
            </a:r>
            <a:r>
              <a:rPr lang="es-ES" sz="2200" dirty="0" err="1" smtClean="0">
                <a:latin typeface="Comic Sans MS" pitchFamily="66" charset="0"/>
              </a:rPr>
              <a:t>proposamenak</a:t>
            </a:r>
            <a:r>
              <a:rPr lang="es-ES" sz="2200" dirty="0" smtClean="0">
                <a:latin typeface="Comic Sans MS" pitchFamily="66" charset="0"/>
              </a:rPr>
              <a:t> eta </a:t>
            </a:r>
            <a:r>
              <a:rPr lang="es-ES" sz="2200" dirty="0" err="1" smtClean="0">
                <a:latin typeface="Comic Sans MS" pitchFamily="66" charset="0"/>
              </a:rPr>
              <a:t>konpromisoak</a:t>
            </a:r>
            <a:r>
              <a:rPr lang="es-ES" sz="2200" dirty="0" smtClean="0">
                <a:latin typeface="Comic Sans MS" pitchFamily="66" charset="0"/>
              </a:rPr>
              <a:t> </a:t>
            </a:r>
            <a:r>
              <a:rPr lang="es-ES" sz="2200" dirty="0" err="1" smtClean="0">
                <a:latin typeface="Comic Sans MS" pitchFamily="66" charset="0"/>
              </a:rPr>
              <a:t>udalbatzarrera</a:t>
            </a:r>
            <a:r>
              <a:rPr lang="es-ES" sz="2200" dirty="0" smtClean="0">
                <a:latin typeface="Comic Sans MS" pitchFamily="66" charset="0"/>
              </a:rPr>
              <a:t>  </a:t>
            </a:r>
            <a:endParaRPr lang="es-ES" sz="2200" dirty="0">
              <a:latin typeface="Comic Sans MS" pitchFamily="66" charset="0"/>
            </a:endParaRPr>
          </a:p>
        </p:txBody>
      </p:sp>
      <p:pic>
        <p:nvPicPr>
          <p:cNvPr id="1026" name="Picture 2" descr="F:\DCIM\103_PANA\P1030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910" y="1628800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498022" y="679258"/>
            <a:ext cx="4876799" cy="2042583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3548" tIns="26766" rIns="53548" bIns="26766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1400" dirty="0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0066FF"/>
              </a:buClr>
              <a:buSzPct val="25000"/>
            </a:pP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Portuetara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gure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arrantzaontziek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erabiltzen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dituzten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sistemak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eta</a:t>
            </a:r>
          </a:p>
          <a:p>
            <a:pPr>
              <a:buClr>
                <a:srgbClr val="0066FF"/>
              </a:buClr>
              <a:buSzPct val="25000"/>
            </a:pP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tresnak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ezagutzeko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ikastetxeentzako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bisitak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antolatzea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>
              <a:buClr>
                <a:schemeClr val="dk1"/>
              </a:buClr>
            </a:pPr>
            <a:endParaRPr sz="1400" dirty="0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1"/>
              </a:buClr>
            </a:pPr>
            <a:endParaRPr sz="1400" dirty="0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1"/>
              </a:buClr>
            </a:pPr>
            <a:endParaRPr sz="1400" dirty="0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0066FF"/>
              </a:buClr>
              <a:buSzPct val="25000"/>
            </a:pP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Gure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etxeetan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bertako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barazkiak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eta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bertako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arrainak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erosteko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>
              <a:buClr>
                <a:srgbClr val="0066FF"/>
              </a:buClr>
              <a:buSzPct val="25000"/>
            </a:pP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eskatuko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diegu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gure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gurasoei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Osasuntsuagoa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delako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eta </a:t>
            </a:r>
          </a:p>
          <a:p>
            <a:pPr>
              <a:buClr>
                <a:srgbClr val="0066FF"/>
              </a:buClr>
              <a:buSzPct val="25000"/>
            </a:pP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jasangarriagoa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ingurumenarekiko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endParaRPr sz="1400" dirty="0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5399314" y="728325"/>
            <a:ext cx="3178629" cy="2042583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3548" tIns="26766" rIns="53548" bIns="26766" anchor="ctr" anchorCtr="0">
            <a:noAutofit/>
          </a:bodyPr>
          <a:lstStyle/>
          <a:p>
            <a:pPr>
              <a:buClr>
                <a:srgbClr val="0066FF"/>
              </a:buClr>
              <a:buSzPct val="100000"/>
              <a:buFont typeface="Times New Roman"/>
              <a:buChar char="-"/>
            </a:pP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Bisita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gidatuak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antolatzea</a:t>
            </a:r>
            <a:r>
              <a:rPr lang="en-US" sz="1400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indent="89261">
              <a:buClr>
                <a:schemeClr val="dk1"/>
              </a:buClr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89261">
              <a:buClr>
                <a:schemeClr val="dk1"/>
              </a:buClr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89261">
              <a:buClr>
                <a:schemeClr val="dk1"/>
              </a:buClr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1"/>
              </a:buClr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1"/>
              </a:buClr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1"/>
              </a:buClr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5382078" y="512810"/>
            <a:ext cx="3222171" cy="204931"/>
          </a:xfrm>
          <a:prstGeom prst="rect">
            <a:avLst/>
          </a:prstGeom>
          <a:noFill/>
          <a:ln>
            <a:noFill/>
          </a:ln>
        </p:spPr>
        <p:txBody>
          <a:bodyPr lIns="53548" tIns="26766" rIns="53548" bIns="26766" anchor="t" anchorCtr="0">
            <a:noAutofit/>
          </a:bodyPr>
          <a:lstStyle/>
          <a:p>
            <a:pPr>
              <a:buClr>
                <a:srgbClr val="0066FF"/>
              </a:buClr>
              <a:buSzPct val="25000"/>
            </a:pPr>
            <a:r>
              <a:rPr lang="en-US" sz="900" b="1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HERRIKO BESTE IKASLEEK EGINDAKO EKARPENAK  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522515" y="243417"/>
            <a:ext cx="3222171" cy="503188"/>
          </a:xfrm>
          <a:prstGeom prst="rect">
            <a:avLst/>
          </a:prstGeom>
          <a:noFill/>
          <a:ln>
            <a:noFill/>
          </a:ln>
        </p:spPr>
        <p:txBody>
          <a:bodyPr lIns="53548" tIns="26766" rIns="53548" bIns="26766" anchor="t" anchorCtr="0">
            <a:noAutofit/>
          </a:bodyPr>
          <a:lstStyle/>
          <a:p>
            <a:pPr>
              <a:buClr>
                <a:srgbClr val="0066FF"/>
              </a:buClr>
              <a:buSzPct val="25000"/>
            </a:pPr>
            <a:r>
              <a:rPr lang="en-US" sz="900" b="1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ESKOLEN ARTEKO FOROAN AUKERATU DEN PROPOSAMENAREN FORMULAZIOA	 </a:t>
            </a:r>
          </a:p>
          <a:p>
            <a:endParaRPr sz="900" b="1" dirty="0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416379" y="2818053"/>
            <a:ext cx="8055428" cy="227253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3548" tIns="26766" rIns="53548" bIns="26766" anchor="ctr" anchorCtr="0">
            <a:noAutofit/>
          </a:bodyPr>
          <a:lstStyle/>
          <a:p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609600" y="2861349"/>
            <a:ext cx="3222171" cy="205893"/>
          </a:xfrm>
          <a:prstGeom prst="rect">
            <a:avLst/>
          </a:prstGeom>
          <a:noFill/>
          <a:ln>
            <a:noFill/>
          </a:ln>
        </p:spPr>
        <p:txBody>
          <a:bodyPr lIns="53548" tIns="26766" rIns="53548" bIns="26766" anchor="t" anchorCtr="0">
            <a:noAutofit/>
          </a:bodyPr>
          <a:lstStyle/>
          <a:p>
            <a:pPr>
              <a:buClr>
                <a:srgbClr val="0066FF"/>
              </a:buClr>
              <a:buSzPct val="25000"/>
            </a:pPr>
            <a:r>
              <a:rPr lang="en-US" sz="900" b="1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PROPOSAMENAK ABERASTEKO IRUDIA	 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539750" y="1596158"/>
            <a:ext cx="3222171" cy="204931"/>
          </a:xfrm>
          <a:prstGeom prst="rect">
            <a:avLst/>
          </a:prstGeom>
          <a:noFill/>
          <a:ln>
            <a:noFill/>
          </a:ln>
        </p:spPr>
        <p:txBody>
          <a:bodyPr lIns="53548" tIns="26766" rIns="53548" bIns="26766" anchor="t" anchorCtr="0">
            <a:noAutofit/>
          </a:bodyPr>
          <a:lstStyle/>
          <a:p>
            <a:pPr>
              <a:buClr>
                <a:srgbClr val="0066FF"/>
              </a:buClr>
              <a:buSzPct val="25000"/>
            </a:pPr>
            <a:r>
              <a:rPr lang="en-US" sz="900" b="1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…ETA HARTURIKO KONPROMISOA  </a:t>
            </a:r>
          </a:p>
        </p:txBody>
      </p:sp>
      <p:cxnSp>
        <p:nvCxnSpPr>
          <p:cNvPr id="87" name="Shape 87"/>
          <p:cNvCxnSpPr/>
          <p:nvPr/>
        </p:nvCxnSpPr>
        <p:spPr>
          <a:xfrm>
            <a:off x="539750" y="1552864"/>
            <a:ext cx="4876799" cy="0"/>
          </a:xfrm>
          <a:prstGeom prst="straightConnector1">
            <a:avLst/>
          </a:prstGeom>
          <a:noFill/>
          <a:ln w="9525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8" name="Shape 88"/>
          <p:cNvSpPr txBox="1"/>
          <p:nvPr/>
        </p:nvSpPr>
        <p:spPr>
          <a:xfrm>
            <a:off x="522514" y="5392689"/>
            <a:ext cx="5078186" cy="415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53548" tIns="26766" rIns="53548" bIns="26766" anchor="t" anchorCtr="0">
            <a:noAutofit/>
          </a:bodyPr>
          <a:lstStyle/>
          <a:p>
            <a:pPr>
              <a:buClr>
                <a:srgbClr val="0066FF"/>
              </a:buClr>
              <a:buSzPct val="25000"/>
            </a:pPr>
            <a:r>
              <a:rPr lang="en-US" sz="900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IKASTETXEA:   </a:t>
            </a:r>
            <a:r>
              <a:rPr lang="en-US" sz="1100" b="1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LIZARDI BHI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5268686" y="5226243"/>
            <a:ext cx="3292021" cy="6465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53548" tIns="26766" rIns="53548" bIns="26766" anchor="t" anchorCtr="0">
            <a:noAutofit/>
          </a:bodyPr>
          <a:lstStyle/>
          <a:p>
            <a:pPr algn="r">
              <a:buClr>
                <a:srgbClr val="0066FF"/>
              </a:buClr>
              <a:buSzPct val="25000"/>
            </a:pPr>
            <a:r>
              <a:rPr lang="en-US" sz="900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UROLA KOSTAKO ESKOLAKO AGENDA 21</a:t>
            </a:r>
          </a:p>
          <a:p>
            <a:pPr algn="r">
              <a:buClr>
                <a:srgbClr val="0066FF"/>
              </a:buClr>
              <a:buSzPct val="25000"/>
            </a:pPr>
            <a:r>
              <a:rPr lang="en-US" sz="900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2014-2015 IKASTURTEA: ELIKADURA JASANGARRIA</a:t>
            </a:r>
          </a:p>
          <a:p>
            <a:pPr algn="r">
              <a:buClr>
                <a:srgbClr val="0066FF"/>
              </a:buClr>
              <a:buSzPct val="25000"/>
            </a:pPr>
            <a:r>
              <a:rPr lang="en-US" sz="900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ZARAUZKO UDALBATZARRA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39750" y="3167303"/>
            <a:ext cx="2263321" cy="180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104243" y="2948901"/>
            <a:ext cx="2523671" cy="200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683249" y="2948901"/>
            <a:ext cx="2523671" cy="2007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75656" y="0"/>
            <a:ext cx="7149480" cy="836712"/>
          </a:xfrm>
        </p:spPr>
        <p:txBody>
          <a:bodyPr>
            <a:normAutofit/>
          </a:bodyPr>
          <a:lstStyle/>
          <a:p>
            <a:r>
              <a:rPr lang="es-ES" sz="3200" dirty="0" err="1" smtClean="0">
                <a:latin typeface="Comic Sans MS" pitchFamily="66" charset="0"/>
              </a:rPr>
              <a:t>Eskolako</a:t>
            </a:r>
            <a:r>
              <a:rPr lang="es-ES" sz="3200" dirty="0" smtClean="0">
                <a:latin typeface="Comic Sans MS" pitchFamily="66" charset="0"/>
              </a:rPr>
              <a:t> Agenda 21</a:t>
            </a:r>
            <a:endParaRPr lang="es-ES" sz="3200" dirty="0">
              <a:latin typeface="Comic Sans MS" pitchFamily="66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619672" y="692696"/>
            <a:ext cx="6624736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936104" cy="726857"/>
          </a:xfrm>
          <a:prstGeom prst="rect">
            <a:avLst/>
          </a:prstGeom>
        </p:spPr>
      </p:pic>
      <p:graphicFrame>
        <p:nvGraphicFramePr>
          <p:cNvPr id="10" name="9 Diagrama"/>
          <p:cNvGraphicFramePr/>
          <p:nvPr/>
        </p:nvGraphicFramePr>
        <p:xfrm>
          <a:off x="1187624" y="1484784"/>
          <a:ext cx="756084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4283968" y="3717032"/>
            <a:ext cx="15841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1600" b="1" dirty="0">
                <a:latin typeface="Comic Sans MS" pitchFamily="66" charset="0"/>
              </a:rPr>
              <a:t>ESKOLAKO</a:t>
            </a:r>
          </a:p>
          <a:p>
            <a:r>
              <a:rPr lang="es-ES" sz="1600" b="1" dirty="0">
                <a:latin typeface="Comic Sans MS" pitchFamily="66" charset="0"/>
              </a:rPr>
              <a:t>AGENDA </a:t>
            </a:r>
            <a:r>
              <a:rPr lang="es-ES" sz="1600" b="1" dirty="0" smtClean="0">
                <a:latin typeface="Comic Sans MS" pitchFamily="66" charset="0"/>
              </a:rPr>
              <a:t>21</a:t>
            </a:r>
            <a:endParaRPr lang="es-ES" sz="1600" b="1" dirty="0"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1520" y="98072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HELBURUAK</a:t>
            </a:r>
            <a:endParaRPr lang="es-E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es-ES" sz="1200" dirty="0" smtClean="0">
                <a:latin typeface="Comic Sans MS" pitchFamily="66" charset="0"/>
              </a:rPr>
              <a:t/>
            </a:r>
            <a:br>
              <a:rPr lang="es-ES" sz="1200" dirty="0" smtClean="0">
                <a:latin typeface="Comic Sans MS" pitchFamily="66" charset="0"/>
              </a:rPr>
            </a:br>
            <a:r>
              <a:rPr lang="es-ES" sz="1200" dirty="0" smtClean="0">
                <a:latin typeface="Comic Sans MS" pitchFamily="66" charset="0"/>
              </a:rPr>
              <a:t/>
            </a:r>
            <a:br>
              <a:rPr lang="es-ES" sz="1200" dirty="0" smtClean="0">
                <a:latin typeface="Comic Sans MS" pitchFamily="66" charset="0"/>
              </a:rPr>
            </a:br>
            <a:r>
              <a:rPr lang="es-ES" sz="1200" dirty="0" smtClean="0">
                <a:latin typeface="Comic Sans MS" pitchFamily="66" charset="0"/>
              </a:rPr>
              <a:t/>
            </a:r>
            <a:br>
              <a:rPr lang="es-ES" sz="1200" dirty="0" smtClean="0">
                <a:latin typeface="Comic Sans MS" pitchFamily="66" charset="0"/>
              </a:rPr>
            </a:br>
            <a:r>
              <a:rPr lang="es-ES" sz="1200" dirty="0" smtClean="0">
                <a:latin typeface="Comic Sans MS" pitchFamily="66" charset="0"/>
              </a:rPr>
              <a:t/>
            </a:r>
            <a:br>
              <a:rPr lang="es-ES" sz="1200" dirty="0" smtClean="0">
                <a:latin typeface="Comic Sans MS" pitchFamily="66" charset="0"/>
              </a:rPr>
            </a:br>
            <a:r>
              <a:rPr lang="es-ES" sz="1200" dirty="0" smtClean="0">
                <a:latin typeface="Comic Sans MS" pitchFamily="66" charset="0"/>
              </a:rPr>
              <a:t/>
            </a:r>
            <a:br>
              <a:rPr lang="es-ES" sz="1200" dirty="0" smtClean="0">
                <a:latin typeface="Comic Sans MS" pitchFamily="66" charset="0"/>
              </a:rPr>
            </a:br>
            <a:r>
              <a:rPr lang="es-ES" sz="1200" dirty="0" smtClean="0">
                <a:latin typeface="Comic Sans MS" pitchFamily="66" charset="0"/>
              </a:rPr>
              <a:t/>
            </a:r>
            <a:br>
              <a:rPr lang="es-ES" sz="1200" dirty="0" smtClean="0">
                <a:latin typeface="Comic Sans MS" pitchFamily="66" charset="0"/>
              </a:rPr>
            </a:br>
            <a:r>
              <a:rPr lang="es-ES" sz="1200" dirty="0" smtClean="0">
                <a:latin typeface="Comic Sans MS" pitchFamily="66" charset="0"/>
              </a:rPr>
              <a:t/>
            </a:r>
            <a:br>
              <a:rPr lang="es-ES" sz="1200" dirty="0" smtClean="0">
                <a:latin typeface="Comic Sans MS" pitchFamily="66" charset="0"/>
              </a:rPr>
            </a:br>
            <a:r>
              <a:rPr lang="es-ES" dirty="0" smtClean="0">
                <a:latin typeface="Comic Sans MS" pitchFamily="66" charset="0"/>
              </a:rPr>
              <a:t>ELIKADURA </a:t>
            </a:r>
            <a:r>
              <a:rPr lang="es-ES" dirty="0" smtClean="0">
                <a:latin typeface="Comic Sans MS" pitchFamily="66" charset="0"/>
              </a:rPr>
              <a:t>JASANGARRIA</a:t>
            </a:r>
            <a:br>
              <a:rPr lang="es-ES" dirty="0" smtClean="0">
                <a:latin typeface="Comic Sans MS" pitchFamily="66" charset="0"/>
              </a:rPr>
            </a:br>
            <a:r>
              <a:rPr lang="es-ES" dirty="0" smtClean="0">
                <a:latin typeface="Comic Sans MS" pitchFamily="66" charset="0"/>
              </a:rPr>
              <a:t/>
            </a:r>
            <a:br>
              <a:rPr lang="es-ES" dirty="0" smtClean="0">
                <a:latin typeface="Comic Sans MS" pitchFamily="66" charset="0"/>
              </a:rPr>
            </a:br>
            <a:endParaRPr lang="es-ES" dirty="0">
              <a:latin typeface="Comic Sans MS" pitchFamily="66" charset="0"/>
            </a:endParaRPr>
          </a:p>
        </p:txBody>
      </p:sp>
      <p:pic>
        <p:nvPicPr>
          <p:cNvPr id="1026" name="Picture 2" descr="Barazki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149" y="2780928"/>
            <a:ext cx="4414047" cy="2520280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xQPEBUUEBQVFBQUFBQUFBQUFBQUFBQUFBQXFhQUFBQYHCggGBwlHBQVITEhJSkrLi4uFx8zODMsNygtLisBCgoKDg0OGBAQFywkICUsLCwsLDQsLCwsLy8sLCwsLCwsLCw3NCwsLCwsLCwsLSwsLCwsLC0sLCwsLCwsLCwsLP/AABEIAMoA+gMBIgACEQEDEQH/xAAcAAACAgMBAQAAAAAAAAAAAAABAgADBAUGBwj/xABBEAACAQIDBAcDCQcDBQAAAAAAAQIDEQQhMQUGEkETIlFhcYGRB6GxIzJCUnKCweHwFDNikqKy0RUkQ1Njo9Lx/8QAGgEBAQADAQEAAAAAAAAAAAAAAAECAwQFBv/EACkRAQACAgICAQMCBwAAAAAAAAABAgMRBBIhMUEFE3EiYRQyUYGhsfD/2gAMAwEAAhEDEQA/APQY1lNXi75teayZZCfJ+TNHUg8LKUldp5uMVk7tZpdqV79prd498IYWK6OPS1JLRO0YXvZzffZ5LN28zSy07NIZI4PdDfpVW4YydOD+hL5kfC7ep3sXdXWaeaa0YQUg2CkFIAIZIKQyQAsFINgpACxLDBsAtiWHsCwESCFIligWINYlgBBZo2iNfQp8T+JnVGZVSQnb/DNdPnfUzoQ5vTkY+LXWy5iRitEsPYljFVbQB2CxAjQLD2A0AjQB2K0AkkVcJfYWwGPXw6qR4ZLL4NaNHi2/2xKuCryq34o1ZO2XVzyjbwird3Ce4JGFtnZNPGUnSrK6eafOMuUohXzzTXDwy14lfilr4LsPaNyNsKWGhGpJZJJPTyOK2psCWBnaUVKN76XVuU4J6crmRhl1VwrJ5rzPPzcyafDvxcPvG9vXEhkjlt1ttPKlW8ITf9sn8Dq0jrw5q5a9quTLitjt1kLDJEsMkbWoEgoaxEgBYNhrBKFJYaxABYlhrESAFgMexr9o7Sp0bqckna7T9yERtsxY7ZLdaww9u71U8HS6ri6jeSkpWUe1sTdfe+G0G4JcFRJtr6LXan2HC7z47ppO0spNd/kkbv2c7H6NyqWsr9V9t1mvATbz1dvK+nXwY/uS9HjiFbPXmYtSXEwWINvOKQawAEJYawAFsBj2FaAraBYsaBYgrsSw9gWAqsMkRIZIDD2ns6GIhwzSyzi7Xs1p4ruORxGz4wlKM4OMoJN2+bK7aXD6eR3iRVXwkKluNXto+w4+XxIzxEx4l08fkzi8fDzyvB02pa2aa+NrcrHf7Kxqr01LK9k2lms+afYcxvDsKaT6NOUc5SSTd1zz/A1O6O8H7LVVKr+6qu0ZfUlyX2XfTlqc/Fi2C3W3pq5HJ73iJh6UkFIKQyR6rWFiJDJBsAEg2GSJYBbEsPY0G8G80cHXoUOCVSriLKnGOV25qOryyu27tZIkzpaxMzqG+SJYFFS4Y8dlKy4lFtx4rdbhbV2r31LLBGJj8UqNNzfLRdr5I8p3i2i6k22+d2+1nVb57WoxqOE6l3BLhpRdm5S1cn3HneOxXSy8cu/3amOTJFK+PcvsfoXB6V+7aPf/AHhl7vYGWKrqEc8832Lm2ey4PCRo04wjpFW/M0G4W7/7LR45r5SpZ/ZjyR1NjHFXUbl4v1jnzyc3WJ/TCuwLFjQLG15BbAsPYlgK7AHsCwC2A0SrOMPnNR8Wl8SpYuMn1FOd+cIScf57cPvLFZn1DGbRHuTtAsYuNxrpU5VKip0oqyvWqLKUnaKcYKXNrmVY/bOHoqnGde8qk4Q+R4dZZ3zvZZW1vmZdJSLxPpnNE4QYHatKcuGEXpdN5vU2X7R3E6r221aQyREgpGLJLDJEsMkEQ5XePdKNZOVGKUm7uKslf60exnVpD8JhekXjUsbVi0alpd1Zz6Ho61+kpPhd8m4/RlbW2q+6zdpGLjMI5NThlUh81vSSesJ/wv3PMuwmIVSN1dNPhlF6wktYv9Z3uKfp/TLPURHhakV4jERpq83Zcu1vsSExuKVJdsn82Pb+RrKEelk3Ud597tFK/JckaM/KjHPWPMosqbc+rTfi8jCxO8kocoLud2/iTaWHndxSVl2Xsr9l2c5jdkSqc2u+5wfxWWZ1MruGwq79uMrOMPf+LOY2tt14nbOz63DH5KFbLO2cKjT18DU7xbuYuVnSh0luanBNrwbVzAwGAxMMRSdWjUTjxp9VySi42TvG65vmbfuX1uL78T/pa/P4e2Q2lWcVLgVnknaX+f0zKWKrRScoRV+WdznMHjp1YxXWjCEIpQs1eSSu+HV9t+83lbFOVNJN9rm9f13mr+IvG/1T/hj5cJvRu/GupqEoxnKrKrKUleTb0jxp3UV4F+4m6UZdbEyi505JqnF3UktJN81cz9pVIdudsmv8GkW0nRneE808mnZ/mMXJta0d/L0q/VeTGO1O3v5+f7PWLEsabdvb0cVGzaVRarlK3NLk+43dj162i0bh5pGgWHk7a5Gqxu38PSlwyqR4surm3m7LRM2Vpa06rG2vJmx4/N7RH5lsbGux+1o0XaS85Tp04+s5JvyTMHG7yxjFOHDfVubSy7k3fs5Hke1ca3Vm+2TfrmelxOB3mZyPL5P1OP5cPn93puM3whD/AJKa7qcZ1214y6OKfqabG76Qejrzy+lUjRj6Ukn/AFHnbxD7BZVGz0q8Lj0+HDfl8m/u2vw7vCb7SpycoUqMW1bi4ZOXnOUnJ+oMRvVXrX46qSatwx+b5WODUG+1mzwO7+Kq/uqNV9/C0v5nkW1cFJ7eIa+mbJXp2mYZu8u1uLB1IO8ryjO6dn1GnY5v/WJPgnTp24JRmm25Pq588jtsL7PcZV/eOEF/HO79I3Ok3e9ntPCp9K41c7rqPq9ybea8jyebkx2tE0nb2Pp+K+OnW0a/obYGOlUeTyaU4WStwuz5dzOvTfavRf4MPZ+yqeHjw0laN20uSu7tK2ivyMvgR5+3paKkFIKQyRAEg2CkFIKiRakKkWRCBYwNoUnTfTU2lKKXSJ5RqQXJ9klfJ+WjNjY0W9mL4IRgtZO78F+fwNOe8UxzafhYlrP9Tk6nHq814Jq3uVxo1+Kbkr5vRtXy1f60uamGWd3d8h3Ws+/9Ze4+YvlmZ8z+6627KG1aKguLW3JZvkc3tjalOT+Ti4pPlfPLs07TVVKr7TDm3r2G2/KvlrFZ1r8eTqzXjm353/M12I2paWTavrpyMepU8fxNVi7u7/XgSlUln4vavSU+GT7k02pJ63T5GDsnemrD5KvJzt82beq/i9NTV132mBUp3OylYmNSjqtobXvne3gc3jtoXXVfaUuo3Gzbvp/hmFWhn3frU3YsURK7dJuzteVLgqzxFGmr9VObnW6rtnThFtfese27J2rLF0lOlGNtG5ys+JatQinlzs5LJnzLKLVvd8D2D2PbXbvRk8pJ2+1DP+1v0R6VdV9EO9xmz6tXKVSFr3SVNqztZfSd+fqc9tTcN4ifHLESi7WtGGWT+0jt7AaOqma9P5ZceTgYMmT7l67n8y5fC7mUYJJ3nZWUm0np2czQ7e9nEqtRSw9SMU7cSndWtzVk7notg2M6crLWdxYng4Na6vN8F7LYr99Xb7qcLf1Sf4G9we4WCpa03UfbUm37o2R1VgWJfk5be7S2U42KvqsMHC7Mo0f3VKnD7MIp+trmU0PYDNEzv23xGvStoVosYrQFTQBmhbBQSGSIkOggJDJBQUgBYdAGAhxW9OIvirfUio+67+PuO2PN95an+6q/aa935HB9Rmfta/dVUK9n5W8O/wCIlStdmFOryDhX1j57qyhsoUr6hnh1w9v4ePuMulCMrXdsvguXjmb/AAOx1OMkn1dM9Wuz4ehtxYrXnVWW4cRiMLw695qa8DrNv4RUsle+meXuOVrPMyiJidSkw0eNjn6GukrZd/6+BuK9n4msxCszsx2a2PVyZi12W1VmYtXVnXQSpVvBL6vwbv8AFv1Oy9meJcMTSfJ1Yryk+F/3HC2z9x0m6FZwqx7pRkv5kzpidQsPpMAwDqQLAGIQLYFhgAKKx2KwFYjHYjArkKNIQKdIZAQyCCgoCGAgSIIER5hvM/8AdVb/APUl8T1A8x3vhw4up3yv6pM4udG6R+VaWU7sycJkYkdTLoqx4F40Q2mFq5ruzOpwG2OGmorVRfjfl4nF06pkxxVl3kxZLUncSzg+0azbbm233nMYupm+RscZiLmnxTNtfKWlh4iRhYnLTQya7MSpL4HVSGthVdWYsjJrFSjc7aCiML+R0O6NHirwX1pwivOX5mnpQz8/xO19nOAdTG0b6Rk5/wAicv8ABujz4WHupCEOxUAEgAAwgZEKxWMxGwoMSTDJlUmQCTK7kkxOIoyUMIhkEMMKggMECCATg/aHhLVYVF9KNvvR/Jo7w1G9eA6fDSsryh14+Xzl6fBGnPTvjmFh5XBmXTZi1I2LYOyPnslRdxBlUWgkWU4iootXaXpn4dpq67FOIqGuryuZVeWRg1Hlmb6QkyxKrMWpIyJmNUg2dVIRjSzY8aRaoJFtOOeR11UcLhs1+u1nq3st2VwupWaySVOPi7Sm/RR9Tg9j4FznFQV5NqMV2t5I9y2Ns9YahCkvorN9snnJ+p0Yo3O1ZpCEOkQDIQCCsLEZAGxJMZsqkyASkUyYZMqkwFlIr4ySYlwNgmMmVpjJlFiYRExrhDphETDcgcIqCB5xvdsboKrcV1J3ce584+XwaOejKx69tTARxFJwnzzT+rJaM8v2zsyeHnaa09H3pnl8vj6ntHpWF0hp9u4ZV3Si78XE7Ncopccnn3wgvFo2DkYHzsRJ8qdNRT/iqS4p+6nT9TkxxNZ7R8IuhO6s8mjHrFlePNFMpXMortGLJidGZMooEadzfSqqIUraoy8Hhrtdo9LDuTsld+49F3L3Q0q4hZaxi187va7PidNKzafCs7cTdzokq9RZtfJp8rrOfpkvFnZkIdtaxWNAgIQogGQVsCNiNhbEZAJMqmxpMqkwEkyqTGkyqbASTK7jSZXcDZoKYiGuUOmMmVjJgOmNcrTCmQWJhuJcKYD3KcZg4Vo8NSKku/VeDLbhGtjz/b+5fRRnVpTXRwjKclPJxjFNyd0s7JM5DY2zauIoOvSpznCdSok4py+ZN00stOrBep03tk26qNOnSv8AMtiJq614uChFq+alLpXb/tMv9hMJrZN5ybjLEVnSTd+GmuGLS8Zqo/vGi3FpMTrwjkq2z6kXZwn5xa/ASOyKstKc34Rk/wAD3W5LmEcSI+TTw5bBrL51Oa8YtfgbLZ+61aq7Rpyt2tWXm3kewXDczjjxHyrmd3tz6eHtKrac9bfRX/sdOBBN9axX0CQBCiEIBsCMVhFZAGJIZlcgK5srkx5FUwEkymTLJFcgKpCDyFCtgmFMRDIIe4UxExgGTCmKgoodMZCIZEDpmu3j2p+x4StXsm6VOUoxbspT0hFvscnFeZnnj/to3lqLERwdN2pRpwq1ll1puTlBN69VRjK38Wd7ZUcB7QNuVcXUXTz45cMHJxioR4o8fDwpckqkl5vXU9p9i204V9lQhCDg8POdKfNSm30rnF9j6XTk0/E+cq2InWqZ3nOTsrttuTdkvU+ifYp0a2XanfLEV+Jv6TbTi1bXqdGvFMs+h6AiACjEFBAEAkAEogQEAhGQgAYrGYpArK2ixitBFMiqRfJFUkFUSRXJF8kI4gY7iDhLmhbAXJhQqGQDIZCJjIBkMhUFAMh0IhkAyR8u797R/atoYqqndOrKMfsQ+Thb7sF6n0fvNtH9kwWIrc6dKco/btaC/maPlLGStHx/+GUAbEXy/G/+KM6vZ1oRbp38anAvM+m/Zhs/9n2Xh1aznF1X999X+lRPmvYGDdRNJO9WrRoR+9J1H76cPU+ucJh1Spwpx0hGMF4RSivgLexcggCYghAQAhBYJRCECBCEIABWhwBCNCtFjQjQFbiVyRe0JKJFY8kJKJkNFcogUOIvCXtAsBSh0KFAMhkBDFEQwBgooZChCPPvbbtDo9nwpLWvWin9ikukf9Sp+p4BtGHLTxPYvbw/lsGuXBWduV+KmeOY93k/FmVR23so2b020MFHVQ6XFT7FZ8MF/wCCL++fSSPCvYTntCrfO2DpJX5K1HJdmrPdkYyIFECBCBIBEEKIBCBIEQhAlAAMABbAaHFZAlhWh2LICtoVosYsgqpoUsYo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data:image/jpeg;base64,/9j/4AAQSkZJRgABAQAAAQABAAD/2wCEAAkGBxQPEBUUEBQVFBQUFBQUFBQUFBQUFBQUFBQXFhQUFBQYHCggGBwlHBQVITEhJSkrLi4uFx8zODMsNygtLisBCgoKDg0OGBAQFywkICUsLCwsLDQsLCwsLy8sLCwsLCwsLCw3NCwsLCwsLCwsLSwsLCwsLC0sLCwsLCwsLCwsLP/AABEIAMoA+gMBIgACEQEDEQH/xAAcAAACAgMBAQAAAAAAAAAAAAABAgADBAUGBwj/xABBEAACAQIDBAcDCQcDBQAAAAAAAQIDEQQhMQUGEkETIlFhcYGRB6GxIzJCUnKCweHwFDNikqKy0RUkQ1Njo9Lx/8QAGgEBAQADAQEAAAAAAAAAAAAAAAECAwQFBv/EACkRAQACAgICAQMCBwAAAAAAAAABAgMRBBIhMUEFE3EiYRQyUYGhsfD/2gAMAwEAAhEDEQA/APQY1lNXi75teayZZCfJ+TNHUg8LKUldp5uMVk7tZpdqV79prd498IYWK6OPS1JLRO0YXvZzffZ5LN28zSy07NIZI4PdDfpVW4YydOD+hL5kfC7ep3sXdXWaeaa0YQUg2CkFIAIZIKQyQAsFINgpACxLDBsAtiWHsCwESCFIligWINYlgBBZo2iNfQp8T+JnVGZVSQnb/DNdPnfUzoQ5vTkY+LXWy5iRitEsPYljFVbQB2CxAjQLD2A0AjQB2K0AkkVcJfYWwGPXw6qR4ZLL4NaNHi2/2xKuCryq34o1ZO2XVzyjbwird3Ce4JGFtnZNPGUnSrK6eafOMuUohXzzTXDwy14lfilr4LsPaNyNsKWGhGpJZJJPTyOK2psCWBnaUVKN76XVuU4J6crmRhl1VwrJ5rzPPzcyafDvxcPvG9vXEhkjlt1ttPKlW8ITf9sn8Dq0jrw5q5a9quTLitjt1kLDJEsMkbWoEgoaxEgBYNhrBKFJYaxABYlhrESAFgMexr9o7Sp0bqckna7T9yERtsxY7ZLdaww9u71U8HS6ri6jeSkpWUe1sTdfe+G0G4JcFRJtr6LXan2HC7z47ppO0spNd/kkbv2c7H6NyqWsr9V9t1mvATbz1dvK+nXwY/uS9HjiFbPXmYtSXEwWINvOKQawAEJYawAFsBj2FaAraBYsaBYgrsSw9gWAqsMkRIZIDD2ns6GIhwzSyzi7Xs1p4ruORxGz4wlKM4OMoJN2+bK7aXD6eR3iRVXwkKluNXto+w4+XxIzxEx4l08fkzi8fDzyvB02pa2aa+NrcrHf7Kxqr01LK9k2lms+afYcxvDsKaT6NOUc5SSTd1zz/A1O6O8H7LVVKr+6qu0ZfUlyX2XfTlqc/Fi2C3W3pq5HJ73iJh6UkFIKQyR6rWFiJDJBsAEg2GSJYBbEsPY0G8G80cHXoUOCVSriLKnGOV25qOryyu27tZIkzpaxMzqG+SJYFFS4Y8dlKy4lFtx4rdbhbV2r31LLBGJj8UqNNzfLRdr5I8p3i2i6k22+d2+1nVb57WoxqOE6l3BLhpRdm5S1cn3HneOxXSy8cu/3amOTJFK+PcvsfoXB6V+7aPf/AHhl7vYGWKrqEc8832Lm2ey4PCRo04wjpFW/M0G4W7/7LR45r5SpZ/ZjyR1NjHFXUbl4v1jnzyc3WJ/TCuwLFjQLG15BbAsPYlgK7AHsCwC2A0SrOMPnNR8Wl8SpYuMn1FOd+cIScf57cPvLFZn1DGbRHuTtAsYuNxrpU5VKip0oqyvWqLKUnaKcYKXNrmVY/bOHoqnGde8qk4Q+R4dZZ3zvZZW1vmZdJSLxPpnNE4QYHatKcuGEXpdN5vU2X7R3E6r221aQyREgpGLJLDJEsMkEQ5XePdKNZOVGKUm7uKslf60exnVpD8JhekXjUsbVi0alpd1Zz6Ho61+kpPhd8m4/RlbW2q+6zdpGLjMI5NThlUh81vSSesJ/wv3PMuwmIVSN1dNPhlF6wktYv9Z3uKfp/TLPURHhakV4jERpq83Zcu1vsSExuKVJdsn82Pb+RrKEelk3Ud597tFK/JckaM/KjHPWPMosqbc+rTfi8jCxO8kocoLud2/iTaWHndxSVl2Xsr9l2c5jdkSqc2u+5wfxWWZ1MruGwq79uMrOMPf+LOY2tt14nbOz63DH5KFbLO2cKjT18DU7xbuYuVnSh0luanBNrwbVzAwGAxMMRSdWjUTjxp9VySi42TvG65vmbfuX1uL78T/pa/P4e2Q2lWcVLgVnknaX+f0zKWKrRScoRV+WdznMHjp1YxXWjCEIpQs1eSSu+HV9t+83lbFOVNJN9rm9f13mr+IvG/1T/hj5cJvRu/GupqEoxnKrKrKUleTb0jxp3UV4F+4m6UZdbEyi505JqnF3UktJN81cz9pVIdudsmv8GkW0nRneE808mnZ/mMXJta0d/L0q/VeTGO1O3v5+f7PWLEsabdvb0cVGzaVRarlK3NLk+43dj162i0bh5pGgWHk7a5Gqxu38PSlwyqR4surm3m7LRM2Vpa06rG2vJmx4/N7RH5lsbGux+1o0XaS85Tp04+s5JvyTMHG7yxjFOHDfVubSy7k3fs5Hke1ca3Vm+2TfrmelxOB3mZyPL5P1OP5cPn93puM3whD/AJKa7qcZ1214y6OKfqabG76Qejrzy+lUjRj6Ukn/AFHnbxD7BZVGz0q8Lj0+HDfl8m/u2vw7vCb7SpycoUqMW1bi4ZOXnOUnJ+oMRvVXrX46qSatwx+b5WODUG+1mzwO7+Kq/uqNV9/C0v5nkW1cFJ7eIa+mbJXp2mYZu8u1uLB1IO8ryjO6dn1GnY5v/WJPgnTp24JRmm25Pq588jtsL7PcZV/eOEF/HO79I3Ok3e9ntPCp9K41c7rqPq9ybea8jyebkx2tE0nb2Pp+K+OnW0a/obYGOlUeTyaU4WStwuz5dzOvTfavRf4MPZ+yqeHjw0laN20uSu7tK2ivyMvgR5+3paKkFIKQyRAEg2CkFIKiRakKkWRCBYwNoUnTfTU2lKKXSJ5RqQXJ9klfJ+WjNjY0W9mL4IRgtZO78F+fwNOe8UxzafhYlrP9Tk6nHq814Jq3uVxo1+Kbkr5vRtXy1f60uamGWd3d8h3Ws+/9Ze4+YvlmZ8z+6627KG1aKguLW3JZvkc3tjalOT+Ti4pPlfPLs07TVVKr7TDm3r2G2/KvlrFZ1r8eTqzXjm353/M12I2paWTavrpyMepU8fxNVi7u7/XgSlUln4vavSU+GT7k02pJ63T5GDsnemrD5KvJzt82beq/i9NTV132mBUp3OylYmNSjqtobXvne3gc3jtoXXVfaUuo3Gzbvp/hmFWhn3frU3YsURK7dJuzteVLgqzxFGmr9VObnW6rtnThFtfese27J2rLF0lOlGNtG5ys+JatQinlzs5LJnzLKLVvd8D2D2PbXbvRk8pJ2+1DP+1v0R6VdV9EO9xmz6tXKVSFr3SVNqztZfSd+fqc9tTcN4ifHLESi7WtGGWT+0jt7AaOqma9P5ZceTgYMmT7l67n8y5fC7mUYJJ3nZWUm0np2czQ7e9nEqtRSw9SMU7cSndWtzVk7notg2M6crLWdxYng4Na6vN8F7LYr99Xb7qcLf1Sf4G9we4WCpa03UfbUm37o2R1VgWJfk5be7S2U42KvqsMHC7Mo0f3VKnD7MIp+trmU0PYDNEzv23xGvStoVosYrQFTQBmhbBQSGSIkOggJDJBQUgBYdAGAhxW9OIvirfUio+67+PuO2PN95an+6q/aa935HB9Rmfta/dVUK9n5W8O/wCIlStdmFOryDhX1j57qyhsoUr6hnh1w9v4ePuMulCMrXdsvguXjmb/AAOx1OMkn1dM9Wuz4ehtxYrXnVWW4cRiMLw695qa8DrNv4RUsle+meXuOVrPMyiJidSkw0eNjn6GukrZd/6+BuK9n4msxCszsx2a2PVyZi12W1VmYtXVnXQSpVvBL6vwbv8AFv1Oy9meJcMTSfJ1Yryk+F/3HC2z9x0m6FZwqx7pRkv5kzpidQsPpMAwDqQLAGIQLYFhgAKKx2KwFYjHYjArkKNIQKdIZAQyCCgoCGAgSIIER5hvM/8AdVb/APUl8T1A8x3vhw4up3yv6pM4udG6R+VaWU7sycJkYkdTLoqx4F40Q2mFq5ruzOpwG2OGmorVRfjfl4nF06pkxxVl3kxZLUncSzg+0azbbm233nMYupm+RscZiLmnxTNtfKWlh4iRhYnLTQya7MSpL4HVSGthVdWYsjJrFSjc7aCiML+R0O6NHirwX1pwivOX5mnpQz8/xO19nOAdTG0b6Rk5/wAicv8ABujz4WHupCEOxUAEgAAwgZEKxWMxGwoMSTDJlUmQCTK7kkxOIoyUMIhkEMMKggMECCATg/aHhLVYVF9KNvvR/Jo7w1G9eA6fDSsryh14+Xzl6fBGnPTvjmFh5XBmXTZi1I2LYOyPnslRdxBlUWgkWU4iootXaXpn4dpq67FOIqGuryuZVeWRg1Hlmb6QkyxKrMWpIyJmNUg2dVIRjSzY8aRaoJFtOOeR11UcLhs1+u1nq3st2VwupWaySVOPi7Sm/RR9Tg9j4FznFQV5NqMV2t5I9y2Ns9YahCkvorN9snnJ+p0Yo3O1ZpCEOkQDIQCCsLEZAGxJMZsqkyASkUyYZMqkwFlIr4ySYlwNgmMmVpjJlFiYRExrhDphETDcgcIqCB5xvdsboKrcV1J3ce584+XwaOejKx69tTARxFJwnzzT+rJaM8v2zsyeHnaa09H3pnl8vj6ntHpWF0hp9u4ZV3Si78XE7Ncopccnn3wgvFo2DkYHzsRJ8qdNRT/iqS4p+6nT9TkxxNZ7R8IuhO6s8mjHrFlePNFMpXMortGLJidGZMooEadzfSqqIUraoy8Hhrtdo9LDuTsld+49F3L3Q0q4hZaxi187va7PidNKzafCs7cTdzokq9RZtfJp8rrOfpkvFnZkIdtaxWNAgIQogGQVsCNiNhbEZAJMqmxpMqkwEkyqTGkyqbASTK7jSZXcDZoKYiGuUOmMmVjJgOmNcrTCmQWJhuJcKYD3KcZg4Vo8NSKku/VeDLbhGtjz/b+5fRRnVpTXRwjKclPJxjFNyd0s7JM5DY2zauIoOvSpznCdSok4py+ZN00stOrBep03tk26qNOnSv8AMtiJq614uChFq+alLpXb/tMv9hMJrZN5ybjLEVnSTd+GmuGLS8Zqo/vGi3FpMTrwjkq2z6kXZwn5xa/ASOyKstKc34Rk/wAD3W5LmEcSI+TTw5bBrL51Oa8YtfgbLZ+61aq7Rpyt2tWXm3kewXDczjjxHyrmd3tz6eHtKrac9bfRX/sdOBBN9axX0CQBCiEIBsCMVhFZAGJIZlcgK5srkx5FUwEkymTLJFcgKpCDyFCtgmFMRDIIe4UxExgGTCmKgoodMZCIZEDpmu3j2p+x4StXsm6VOUoxbspT0hFvscnFeZnnj/to3lqLERwdN2pRpwq1ll1puTlBN69VRjK38Wd7ZUcB7QNuVcXUXTz45cMHJxioR4o8fDwpckqkl5vXU9p9i204V9lQhCDg8POdKfNSm30rnF9j6XTk0/E+cq2InWqZ3nOTsrttuTdkvU+ifYp0a2XanfLEV+Jv6TbTi1bXqdGvFMs+h6AiACjEFBAEAkAEogQEAhGQgAYrGYpArK2ixitBFMiqRfJFUkFUSRXJF8kI4gY7iDhLmhbAXJhQqGQDIZCJjIBkMhUFAMh0IhkAyR8u797R/atoYqqndOrKMfsQ+Thb7sF6n0fvNtH9kwWIrc6dKco/btaC/maPlLGStHx/+GUAbEXy/G/+KM6vZ1oRbp38anAvM+m/Zhs/9n2Xh1aznF1X999X+lRPmvYGDdRNJO9WrRoR+9J1H76cPU+ucJh1Spwpx0hGMF4RSivgLexcggCYghAQAhBYJRCECBCEIABWhwBCNCtFjQjQFbiVyRe0JKJFY8kJKJkNFcogUOIvCXtAsBSh0KFAMhkBDFEQwBgooZChCPPvbbtDo9nwpLWvWin9ikukf9Sp+p4BtGHLTxPYvbw/lsGuXBWduV+KmeOY93k/FmVR23so2b020MFHVQ6XFT7FZ8MF/wCCL++fSSPCvYTntCrfO2DpJX5K1HJdmrPdkYyIFECBCBIBEEKIBCBIEQhAlAAMABbAaHFZAlhWh2LICtoVosYsgqpoUsYo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6" name="Picture 12" descr="http://3.bp.blogspot.com/-Qw2ePhpitYU/T-3HaX1SmiI/AAAAAAAABKY/ZvHySQdlpbI/s320/transgenic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6977">
            <a:off x="7236296" y="2348880"/>
            <a:ext cx="1512446" cy="1224136"/>
          </a:xfrm>
          <a:prstGeom prst="rect">
            <a:avLst/>
          </a:prstGeom>
          <a:noFill/>
        </p:spPr>
      </p:pic>
      <p:pic>
        <p:nvPicPr>
          <p:cNvPr id="1038" name="Picture 14" descr="http://www.nido.org/f/src/1400017757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8438" y="5301208"/>
            <a:ext cx="1985610" cy="1310503"/>
          </a:xfrm>
          <a:prstGeom prst="rect">
            <a:avLst/>
          </a:prstGeom>
          <a:noFill/>
        </p:spPr>
      </p:pic>
      <p:pic>
        <p:nvPicPr>
          <p:cNvPr id="1040" name="Picture 16" descr="http://2.fimagenes.com/i/1/8/20/am_79224_4445036_8088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733256"/>
            <a:ext cx="1407591" cy="936103"/>
          </a:xfrm>
          <a:prstGeom prst="rect">
            <a:avLst/>
          </a:prstGeom>
          <a:noFill/>
        </p:spPr>
      </p:pic>
      <p:pic>
        <p:nvPicPr>
          <p:cNvPr id="1042" name="Picture 18" descr="http://buscador.comprarentuciudad.com/filesupload/42/productos/26647_hamburguesa_doble_producto_1_norm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19899">
            <a:off x="589281" y="2038568"/>
            <a:ext cx="936104" cy="936104"/>
          </a:xfrm>
          <a:prstGeom prst="rect">
            <a:avLst/>
          </a:prstGeom>
          <a:noFill/>
        </p:spPr>
      </p:pic>
      <p:cxnSp>
        <p:nvCxnSpPr>
          <p:cNvPr id="13" name="12 Conector recto"/>
          <p:cNvCxnSpPr/>
          <p:nvPr/>
        </p:nvCxnSpPr>
        <p:spPr>
          <a:xfrm>
            <a:off x="467544" y="1484784"/>
            <a:ext cx="835292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6400800" cy="432048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es-E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Antolaketa</a:t>
            </a:r>
            <a:endParaRPr lang="es-ES" sz="40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s-E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Sentsibilizazioa</a:t>
            </a:r>
            <a:endParaRPr lang="es-ES" sz="40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s-ES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Diagnostikoa</a:t>
            </a:r>
            <a:endParaRPr lang="es-ES" sz="40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s-E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Ekintza</a:t>
            </a:r>
            <a:r>
              <a:rPr lang="es-E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plana</a:t>
            </a:r>
          </a:p>
          <a:p>
            <a:pPr algn="l">
              <a:buFont typeface="Wingdings" pitchFamily="2" charset="2"/>
              <a:buChar char="Ø"/>
            </a:pPr>
            <a:r>
              <a:rPr lang="es-E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Komunikazioa</a:t>
            </a:r>
            <a:endParaRPr lang="es-ES" sz="40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51520" y="116632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PROIEKTUAREN FASEAK:</a:t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67544" y="1124744"/>
            <a:ext cx="835292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114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Comic Sans MS" pitchFamily="66" charset="0"/>
              </a:rPr>
              <a:t>SENTSIBILIZAZIOA</a:t>
            </a:r>
            <a:endParaRPr lang="es-ES" sz="3200" dirty="0">
              <a:latin typeface="Comic Sans MS" pitchFamily="66" charset="0"/>
            </a:endParaRPr>
          </a:p>
        </p:txBody>
      </p:sp>
      <p:pic>
        <p:nvPicPr>
          <p:cNvPr id="5" name="Picture 1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026742" cy="15061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1" y="3356992"/>
            <a:ext cx="2232248" cy="499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Laranja baten istorioa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915816" y="3356992"/>
            <a:ext cx="3528392" cy="954107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AURKEZPENAK ETA BIDEOAK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3040" y="1844824"/>
            <a:ext cx="960711" cy="144016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2316" y="1844824"/>
            <a:ext cx="960711" cy="144016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732240" y="3284984"/>
            <a:ext cx="2232248" cy="499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Ea, zer arazo duzu? </a:t>
            </a:r>
          </a:p>
        </p:txBody>
      </p:sp>
      <p:sp>
        <p:nvSpPr>
          <p:cNvPr id="18434" name="AutoShape 2" descr="Mini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6" name="AutoShape 4" descr="Mini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data:image/jpeg;base64,/9j/4AAQSkZJRgABAQAAAQABAAD/2wCEAAkGBxMSEhUUEhQVFRUVFxYVFBUVFRUVFBUWFhUWFhUVFBQYHCggGBolHBQUITEhJSkrLi4uFx8zODMsNygtLisBCgoKDg0OGxAQGiwlHyUsLCwsLCwsLCwsLCwsLCwsLCwsLCwsLCwsLCwsLCwsLCwsLCwsLCwsLCwsLCwsLCwtN//AABEIAMIBAwMBIgACEQEDEQH/xAAcAAABBQEBAQAAAAAAAAAAAAAAAgMEBQYHAQj/xABIEAABAgQDAwgGBgcHBQEAAAABAAIDBBEhBRIxBkFREyIyYXGBkaEUQlKxwdEVI1NicqIHJFSCkpPwM0NEwtLh8RY0c7KzF//EABoBAAIDAQEAAAAAAAAAAAAAAAADAQIEBQb/xAArEQACAQMDAwQBBAMAAAAAAAAAAQIDESEEEjETQVEFFCJhMkKRobEVUoH/2gAMAwEAAhEDEQA/AOGoQhAAhCEACEIQAIQhAAhCEACEIQAIQhAAhCEACEIQAIQhAAhCEACEIQAIQhAAhCEACEIQAIQhAAhCEAeooriMwuNRTy+a6JsrtpAl4LGRWOc5oAJaGEGna5V3A8HI0L6Mlf0qyDdYUX+CGf8AMpQ/S1h/2Ub+Uz/UrLJXcfNNEUX01/8Aq2HfZxv5Lfmvn3EDme5wFnkuHebjtGiHglO5ThCvsJNI0t/5mf8A0Z819cSsFuUc1ug3DgqOdnYtbB8UoovtvkG+y3wCwONwW8rEsP7Zu4e01VlV29iYx3HzEhfR2Iw2hjzlGjRoK9JVuzkBpjusOiylvxJfuV4L9J+TgaKL6J23gtzSwoBV17C/OauO7ZD9cijg4e4K8K2/sQ4WMwha6QaAwW3KQAp6v0OWmv3MShbGPRR8MZV7ncAjqke2zyZZFFrAM0UdQJ+C9nnWR1fon22L3MlRCtY9Fd7O4eSOU3GwtqplUsriund2MehdSgS/S7lJY225L668B0vs5IhdUdABcCU9gsMemCw6PAKeuvAdL7OSoX0lFhiug8ApMCGOA8Ao9wvAdL7PmRC+oorG5dB4BXTITaDmt0G4cFT3S8B0vs+Q0L7AbCb7LfAJ0QW+y3wCj3a8B0vs+OkL7AMq32W+AQj3a8B0vs+atrHxBEDXEZCMzKNA6rkakKjC0+NYbNR3A8hEaGijRkJpxqQq3/p6Y+yify3/ACT4PAt8lVVWuzQe6YaxjYZLgQeVZnYGgZnOI6gCm3YLGH92/wDlxP8ASn8Pl48CI2I1rqtrq14qCCCDzeBKlvAInbcYPyMUPaGhkQNoGs5MNcGNzDLur0u9UgIeL7zc8Dud2HQrT7YT5mWw2szEN5xzMc2hygUuL7/JZhks5prUU0INbjeDZEXjIMXIWiwK6iM3/wB2L67lOg3sHuXyIx31sIC+WIw1FTXnNp32X0fim3EGXaIcMctFAFWt6DTT13/AXVZRcpKxDkoxyaudnGQWF8V7WMbq5xoAuSY/tjBdEe6G17m8oHh1m1DctaA/hPiqLaLG483EHKvqAbNFmN/C3j1m6psUAuG7golFPDEqs74NFjG18KJCDYAc976ANIo5pDq0PFUAxOdlHekVaQMpiQ9aNJNAT8RoqNuZjqioI0IsQtRs9jLOUpNUyvAaXEDIbmzxuF9dEtxUVwaYve8s0e0OJMnYcnEgO6TiDcVY7MwFrusFcq2uJ9Li11qK/wAIW/n9n4UhGgxID3ZY0Vv1RoWto9vROuhWA2tNZuLuq4e4IpWvgY8omyo5o7AnQUmF0QlblJtRGnH2SsObSGT7RJ8FGnXVNONlMnRycMNG4U8lNiL5G5D1ncbDuUeefdTJfmwwO896rpk1JULkJcWIMTVbHCWva1ja0blBoB1rIQBV7e0e8LfhvOHYoqvhGWPkkPbZ3YoUOWfTpe9WDzqvGpJYqm52xACahWuDj9baeoqDNdJvarDBf+5HYVIG1im6fgFRYrrp+CVUglRNFc107FSPNh/W9XFUuRYeY5PNKjNKda5VaAkoTeZCiwEKDhjOClMwlnAJ6CprCtkXgyyK84Ozgk/QbOAVrVKarXIRTnAIfAJDtnYXsjwV5VCq2yxzra2VhwaQ4YaHuFXOGrW7qcCfcsdNQ6c1gueGqtdqsWHKxojjbO4Dry80AeC59ObYRBmEKgrYuHTI9kH1R2LqfGlTSXLOdLdUnfsXM1LshXe8ZvZrcKlmJsOPNTuE4FOz92MAaNTTK0dRcdT4lW7v0YxwLxWV4Vd76LA6kE+TVDTyaukZSLMHfr1qRIzbTY9navMa2WmJe8Rpy+0OczxCoIhcw37iFbD4JScXY27MReTLQjzmQotYdblgPq/hrSnBZvaUfrcSvtBLwvEyXsrqHAg9682ghkTV9Tld41+ShRszTGV0T2kUQSKJNbJqYfRqWbrjUu3NErubf5JM+7M4N4lOyTaMJ3uNe7cm5YViE+yPepK/RJmHWoqmYcrGZeqmYKmCK1XgcwyEXRG0Ga+i3O8LO7JQec553AAcbk/JaT1h2JdR3kJjwPVrVLGi8FgV5WyUybkGb6Q7Qp2BH9a7vgq2Mcz6t0G/5Lwwr1JNe1MUGY6mshF2WToExNQwaF7ARqMwXrMVgDWKz+ILnjgwbgosVwpQW7Fbp3E+9k+x1iDPQn0yRGOuNHAnXgr8lcEbEH+60eB7Yx4BAeTFh72uNXAfdd8CqSpeBsNZf8kdZaU+wqrwrEYcxDESE7M0+IO8OG4qe0pDVjammrolgoTOZCqSSILlNhlVsEqawrVHgyskgpWZMtKUCpZA5mXkd+VjncGk+ASar03sdDY9hUXLdj5W2oxh0V5aDzR5k6nxStj8NgvmIYmojYbOk4uIaA0erU+sfJR9qcEfKz0SXeLtic07nMJqxwruI+K0WxeExS+HHcLZYr4bSKg8k5rLDfeIFpqTxdspRp/Kx2HD5yVyhkCJByiwax7bdwS4lzZc+x6dzdODFLQfYaKjcd9PFVIxWchsmoknEc2XgZCWxfrCMzRVrSbgjXvWPop5udPq2xY6LikvzCHAFpsQeC4ztjgnIv5vQdUt6vulaeRx2LE/tpx7agGzG0BI7FT7SRM4HKRiYZqc+QPIp0SKU1NB31vonU4uLM1e01exhmOIPYVaTUflI7HfdZ7lBjQauaG3LwLDidys56W5OOxvstDT2jX3p8hFP8ie7RRpgZqN4p+IbJuUbmiV3NHmUk3jsycre6iZkBRhcfWScTiVIaN9k+8ZWho3CiOxPcix32VZGdU0U+MVDlYJiRKd57N6vHCEVDY4HCywW2oSL9f9VUsP+sA6qryXFGtHUPcmz/aD8PxWZ5Kk5ztVXTMzmsOiNes/JPR49Kgdiq4j6JlOPdmLUVv0L/pKdMU0UZ8eqYiREy56dYxKFh+JFTGZIc9eIJtYXmSg+qZBThFKKrQGh2Lx0ysw0OP1UQhkQbhXov7j5VXZWL52cuz7A4z6RKtzdOEeTeTvIAIdXrbRIrR7m7Sz/SzS5ShHKBCz2NouE5TYTlXQypkMrREzMkhyXmTAKVVSQh5rk4CooclB6LljFfpdwaBElPSXt+uglghvFjR7w1zXe02hJ7QF5I4Sx8tLhrixzIYyObSxc0ZgQRQg1uOzeFotq8P9JlI0IXc5hLK+23nM8wFQSUdzJRjmirhBaWjrDQqVG7IfpsTdyHiOFRHUbFjwqu5o5OXpFvaxc9wHbQqzdgkCXk3QGN5hBz5rueT0nPdvKzMli7zFLS4coQDz2OqWm9uATc++KIT2iMaXtnvc6DNdWUX5NTSebFNIyDofNyF7W80Oh0c7KOi2Iw3qBS41ooGLSgdmAYWsuec3KTY0GXtv3BW+G4zyRBLCXNFC5rsxI6xvKZ2rnMzHuFuZm8W296m73C2lseTJYDho5KFFpV5jBvUGtyONOupI8F7j8GkwD953mK/BXGFSZZKyhd/exnvHYcjR5Nr3qoxl9YrxW7IvkWW9xTE22zJBWsR5h9l7JuysLjvumI4LnZR3ngEzPTXqN0FlKRr3JZFS7s0QuOjffuS3zNSmAMrOs3PwXkAKWiqfYTHfqpWz1A93Wx3vCgTBqaBXWBS4Ae469HyqiWIiZu7NFB6I7FG/vh+H4qRAdzR2KvxRxbzgLWb4kcCFniruwN2Q+8jnXuHC3EEagqBHKmYdhM06GYmVmSrg6jnEgt9kGv8AuoEc71oiksHNrp7725GYjk2SvHJOc8Fcqj1idMNeQGJ16q2LbyRnIDkPSa0UkinldJ/RNN/Vx4W9r2v7nDKfNg8VzJxW+/RNIEujRyTQfVAbiTRxJ7KN8Umr+Jo0/wCR0zMhIqhZbnRH2lSoVaajqssLHx2ef/YSxbwLmuJ86BJgOxYnNEcWt4NY34AnctEI3MUqyXZ/sdDabJVVzqPthHYMrQHOHrOtf8NEuW26jAfWMhk8ec0JkoW4dxcdTGXY6CSlArnw25e4hrWwgd1S4jxUxm2bm2ishn8DiD4GoVXTayXWpp3s2bYOWZn/AKuIWiw3dhuqpu2LjGhlxDIVTnABeaUOpArw0TW0u00JseC9jg6G9rmPI3EEFrqHTpHyVNtzRGrGLumXzIDSAaCoGtPJZ/FIVnDL2dV9ytJTGIYHSHEdYVVjeKMINDdRZm+M1tKCQlYTYmdzRWlCSL03iqq8bf6TEbCbYxnhtvVYOke5oSMRxJoJq6gbr19SptnsW/XmRXWaM4p93Kd3gmbXa5kq1VwbLa6jPQmtFGtiZQBoAMoAWMmYVZqaFNW5h2syOHlUd60+0uJMmDA5I15N+Z1bWJbpxsCs9AdTEXDc4lrusFooK/iyqKWEVUoyzFlLMTFG0HSd7l7LyNBmcnpmXEOK4O9Sw4dRHco0eZfE5rKkdWnimK49tL5P/gxGiZineiKpUKQcNaeKcgyjnRBm5rRvsdOpWYvqLlj+Ay45dwiC7W1od1afAqzcwNY9zdC93lZUTILhGfUk0vmFg4dS0NB6O0dVT2n/AJS5i4tDrJtrQAdabgk+msikQspOejaG1aqRAgilaa09yizMMCKwhLVhh1HAMDZAhNaHufRtbuqzOdaDqtqufbXYbyMw4AUa/nt7zzh4rb7LTIEsb3D3E1PED4UVFt2M8Nrxqw37Hf0FMG9xGqgpUrrsYF7E2RRPuKhR4t085KuyXDdZIfESZODEiWhsc7sFvFW8PZl4vHeIY4av8FG4o2o8spXOUiTlTEzUIGUVv1mw/rgrbEMPgQ5WMYTXOeGWe4gEDeQFmpeciQ4Yaxxbm5xob0OnlRWTui0flG6JcxKvbqLD1hceIWn2c24hScGHCMMmriXkHe513dlPcsbK4vFhmjnZhvDrqZOQZeMwv6DxS439yo4p4Y6m3TZ1KJt/KgmlXDcagV80Lkg2cebtcKG4qD80KvQgauudcfiE5FNGObDb9wafvu+CizmDOcPrY0V5OoL3U8KqLM4nEZZvNUKJj8YHnODhwIHvCRCLKP1KM/xjYafgghGsN5b1E5ge1pSMxHTFPvNuO0tNx5qSMSD7mx7EB7XcT5eKZfwZatajNZWRxwJFHODhuqBSnUqqdywwaVru3U32V1Mu5vRGm4KmmWNI5xAGtSaU4JkXJvJioXbv2M83lYzwQ85haoOUD5qdN4W+EzO+K55sKagV33UR+KwYTjR2a/qD+t9VNG1Uu5hY8PuKdG3kUqbrbsLB7GnS0E6DTaUrYI7Z97W2Om6vyUabxiIRS3vKbmZuFQkPzDqoHX+7TVWP0PDoDVzmuAc01oCD2J90ss87Kc6eJMzkaKXamqekTlOY9wGp7lojIQgLNHvU6VyDQAdgRKV0RHVbPla7KySlH2dSnUa28UqLCYHl73sDiak1Fa+Ntyb2rgOe6GWucARlcATSoNraaHyXrNjS0AxhyeYAjNqQa0IbruKi6sPpXqR3I9iS0J5Ls7XuO8kOJpYb0nK5vq26qqKdnGl1Gm+t7UHWo8xgMQAlpJaLVBqEbo+TQtLUkrpltHxCDSj2trwa2ryq8wzEdzJdwB3u5vfelFAw+XeyK0huYg1od66EyGYgFsradh7KKs6kYK42jo6tSWxJlHL4IMlniu9hJPnSq8mMOJFOSbb1mkV94K07YTGigaPio02xrRW47Csvu4tnVl6FVUbqSMr9Gu9UxGH8Qp4VTcaXjtc0coHHcSFauxEV5wtXpcO1WrMIgxmNitmobdxY8Frw7hrfqKa6lsvg5ToOL2vkc2TixWsiCMQec0gt4UvVS8bjB0MtpuI7baqvjxRK5zEdSoFAOc51big4dqpp3a37KHQ+067utNSbyIqahRjsWRmFg0VwBfSE3i/XtDdSlsgS0KhIz0JzZtSaW5osBrv39Sp4uMRYhvUk6cVCjzRNjUHfVMs+5z1CTeTURtpXAUh0YPugC3CyqouJk3Jr2lU7WPOgKdMq4oaSGrSt9iRMYiSKVUT0hemTPFKZKITRojpWR5hMtKsuRXhlAdyneh60krCWzTwOkhJ9A6yhG9Ee1n4Oj4tlBN1STrqiraV6wtJiUkBXf5qhjMsRRKVkcOk4rgrWzZbqPBSG4u1tzQAapeGbPxY5r0Idemd/4RvWRxOPmiODKhjSQ2vAGlTxJ1Teni7NMIRqOxdYltc93NhANHtG5PYNB5rPzExEiHnuc7vt4aJ+XkyVocLwOtLKk6saaOvpfTZTxFGdl5F7tGgdZqVbSWzlektpJ4Qxov4BWDJcbgsNTWyfB36Ho1OOZGSds/DDaAbtTxVW6adAAZSsMHonUDflO7eV0ONLtposZj8qKlFCu5O0imu9OpOn8UPco06XBFR3hIl49LWseCi4MKwqb2OI/dNSPOqfcyj+0Ldix4qcdrcGe4zNUgHqew/D4lGDMdEY6KDm5OmapqRUHKb7qhRtov8At6e1Eb+UEqrwDEzCLwdHtDTe3SBJpvsCO9Cji5s0btAnSkN0ZziXUFecd5J3LRSmFFoA5aJlGjajKL108VncKjUP7/8AwtjCiVAK5+pnKMrI9t6bQo1Kd2rsYbh7A9r97eql1YOfQKM568jzIDAeOiytylydVU6dNfFWIUpNuixSwEClyeAruG9KxKYBh801oaV7FDk5TIXmnPJILq1DG9Y4ngq/Ep0DmM0Ap29aeqalL4mCpqJQpvf3uQYkelRxS4UTLvDhvHwKgRXKzwDCIkV4JaQze7Twqt7Sijzk11XZLJefQfpMDl2ElsMUytLM4I6Qc0mpAFLgHcs8YFTSG3MVrjgDK0bXLWpAJ53Cp/3Ks4EJsJv1cOG13tkZj3A2Cqq/gz1PS7yu2YZmEuHSAv7NSQlNwymjL9dSVqZuK5xq+LmPYKdwFkiFOub0XDWt2go3tl1poU1hGebh7yaU1NFKi4I9vTAAtvr7lcPni4nM1pPUKAcbD4r18+zKAW6d/mrXKtNmcncNa1hc11TagHxVPybuBWljhhqRZMBzm6UI7Ebi8YFHybhuKch9YVtEmqjo3UZ0TqVHIdGMhjk0KWD1IVLmnbI0u0OMMbUPiNZ91t3eAupOBYXDiQocZwL+UGZrTqQDSpHC2i5h6K99zZdH/RftLDgVl47S4jMYESlQ3e5juArcHQVpay2Jq55bU6CcKd43x/Rr5GWbBgNfGtEcahmmX2RTzXEJrDiyPFYfVe4DsrVvkQunbSz73P5S9Du+IWUxaBme2Lxo13aND8FWpVvkr6XKPX2vh/2M4RIVpa610pKZRZObPYI7KHEdIW7Fo4WCHeuXU3TZ76jUpUY27lJCgdSlw5agur+FhzWCu9VE7EuVXpbcstHU9WVolbM0WUxyEtPGKosWFQVWm/kPqw+BlZGLycYV6L6td30p5geJVpMNII7wVTzzKlS4cXMxp7j2ixXVg7o8N6nQ2z3obx54c1rN4Jd40F/NZ5tlYTEbM9x7h3IiwgaOoAOi6nXoe408U5YwUpx2RSEwI/OqfWFD2jRajDcQqKHVZSDLl1QKEj3cV7CnyyzrHjxSK1HedjQa7ocs2cSYzENbvt3pvEYRDmitQAKu0aCDfyWZl8ZyubTiKnWgrcq0n50vFWk5Kc3srv61kdBxaOz76FWm2uTydxQ0ytsOrf1pnDcGizFxzW+0a37BvSsGw0x4rR6o5zzuAG7v0XS4UtQWsrTmqatEzwpvUPfUeOxm8O2ThQ7vbnPF+nc35q8EJrRTh3DuCm8gm4kIdqQ5SlyaFShD8SDFiHdbsUGNU6+9T5uoFgqObiu3lNgjHXwLeAkmHQVtRRoYJKdnouUBvetSic5yyR2gV1umXRjxTYcRomy4qrLxWB3lQdQvDDroUyV60kKC20cMEoEslwo/FS4MQFLkNp4ZDEAoVrybUJN2bTM8m5wOVriBwaT7le7IYYTVxBzOtcEUaNa10qVhRtNN/bP/AC/Jejamc+3f5fJdKNKcfBx6uroVOVL+DpOM8oHVZQtpdu4niOCrRFYQQatJ1adO4rFwNrp1hq2YeDx5vxCci7ZzzulHc7tbDP8AlVVp53u2jNWeknZxg013R9F4RGY6DDcywLRaxpSxHkpT4wC+aYG2U8wUZMPaK1oMoFT1USztxiH7VE/L8lPQl5HLWQ7pnfcRxDgs9NR+vVcfdtjPHWYf+X5Jk7UTZ/v3+XySJ6Ocu6N1D1WhT/S/4OsxIqp569Vz07SzX2z/AC+Sbdj0wdYrvL5KkdBJPlD6nrlKUbbH/Boppl0zCiUa4G2rh20pT+uCzrsUinV7vJJZiUUEEPNRfcfetcKMork5Oo1VKsrNM0MjgUxGvDhmh9Z3Nb/Ede5aaS2OflpFiN0oQ2/mViTtdO/tD/y/JB2unf2h/wCX5InSqPhomnX0scyi3+x0SV2Ugs3vJpqTrv0FlOgbOsaAWw2D73JivuXLf+rp2tfSH1/d+SfG3WIUp6VEp+78kl6Wo+ZGpepaeP40v6OrCC1lBQEDWoaT5poYVBf6xBr0aC4r6pFqrksXaucd0o7z/D8klu1E2DUR3+XyVVop3/IZL1alb4xa/Y7thOFw21LWBreoa0tUnepEaEb03LhY25xClPSYlP3fkvDtvPn/ABMT8vyVnpG+4v8Aysb32s7U5yZjRbWC4udsJ0/4h/5fkknayc/aH/l+Sr7KXlDf8vS/1f8AB1mMSdVVTrAubu2mmzrHf5fJMuxyYOsV/iE2Ola7mSr6hGfCZ0OG4BQpuNVxWGGLx/tHJJxSN9o5N6L8mb3MfBuGpBKxf0rG+0d5I+lY32jlR0H5GLWR8GzTmRYj6WjfaO8l79LxvtHeSh6eXkstdHwbMtTsEkLD/S8b7Ry9GMR/tHKr0svJZa6CfDOhCMULn30zH+0d5LxU9nPyh3+Up/6sgIQhdA4oIQhAAhCEACEIQAIQhAAhCEACEIQAIQhAAhCEACEIQAIQhAAhCEACEIQAIQhAAhCEACEIQAIQhAAhCEACEIQAIQhAAhCEACEIQAIQhAAhCEACEIQAIQhAAhCEACEIQAIQhAAhCEACEIQAIQhAAhCEACEI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40" name="Picture 8" descr="http://i1.ytimg.com/vi/OLWE3aiJ2FI/hq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93096"/>
            <a:ext cx="1979713" cy="1484785"/>
          </a:xfrm>
          <a:prstGeom prst="rect">
            <a:avLst/>
          </a:prstGeom>
          <a:noFill/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23528" y="5949280"/>
            <a:ext cx="2232248" cy="499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u-ES" dirty="0" smtClean="0">
                <a:latin typeface="+mj-lt"/>
                <a:ea typeface="+mj-ea"/>
                <a:cs typeface="+mj-cs"/>
              </a:rPr>
              <a:t>Bi tomate desberdin</a:t>
            </a:r>
            <a:r>
              <a:rPr kumimoji="0" lang="eu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8442" name="Picture 10" descr="http://elproyectomatriz.files.wordpress.com/2008/07/ilha_das_flores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866" y="4149080"/>
            <a:ext cx="1986427" cy="1440160"/>
          </a:xfrm>
          <a:prstGeom prst="rect">
            <a:avLst/>
          </a:prstGeom>
          <a:noFill/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6804248" y="5805264"/>
            <a:ext cx="2232248" cy="499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u-ES" dirty="0" smtClean="0">
                <a:latin typeface="+mj-lt"/>
                <a:ea typeface="+mj-ea"/>
                <a:cs typeface="+mj-cs"/>
              </a:rPr>
              <a:t>La isla de </a:t>
            </a:r>
            <a:r>
              <a:rPr lang="eu-ES" dirty="0" err="1" smtClean="0">
                <a:latin typeface="+mj-lt"/>
                <a:ea typeface="+mj-ea"/>
                <a:cs typeface="+mj-cs"/>
              </a:rPr>
              <a:t>las</a:t>
            </a:r>
            <a:r>
              <a:rPr lang="eu-ES" dirty="0" smtClean="0">
                <a:latin typeface="+mj-lt"/>
                <a:ea typeface="+mj-ea"/>
                <a:cs typeface="+mj-cs"/>
              </a:rPr>
              <a:t> </a:t>
            </a:r>
            <a:r>
              <a:rPr lang="eu-ES" dirty="0" err="1" smtClean="0">
                <a:latin typeface="+mj-lt"/>
                <a:ea typeface="+mj-ea"/>
                <a:cs typeface="+mj-cs"/>
              </a:rPr>
              <a:t>flores</a:t>
            </a:r>
            <a:r>
              <a:rPr kumimoji="0" lang="eu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19" name="18 Conector recto"/>
          <p:cNvCxnSpPr/>
          <p:nvPr/>
        </p:nvCxnSpPr>
        <p:spPr>
          <a:xfrm>
            <a:off x="323528" y="764704"/>
            <a:ext cx="835292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Comic Sans MS" pitchFamily="66" charset="0"/>
              </a:rPr>
              <a:t>SENTSIBILIZAZIOA</a:t>
            </a:r>
            <a:endParaRPr lang="es-ES" sz="3200" dirty="0"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31840" y="3429000"/>
            <a:ext cx="2952328" cy="52322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IRTEERAK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18434" name="AutoShape 2" descr="Mini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6" name="AutoShape 4" descr="Mini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data:image/jpeg;base64,/9j/4AAQSkZJRgABAQAAAQABAAD/2wCEAAkGBxMSEhUUEhQVFRUVFxYVFBUVFRUVFBUWFhUWFhUVFBQYHCggGBolHBQUITEhJSkrLi4uFx8zODMsNygtLisBCgoKDg0OGxAQGiwlHyUsLCwsLCwsLCwsLCwsLCwsLCwsLCwsLCwsLCwsLCwsLCwsLCwsLCwsLCwsLCwsLCwtN//AABEIAMIBAwMBIgACEQEDEQH/xAAcAAABBQEBAQAAAAAAAAAAAAAAAgMEBQYHAQj/xABIEAABAgQDAwgGBgcHBQEAAAABAAIDBBEhBRIxBkFREyIyYXGBkaEUQlKxwdEVI1NicqIHJFSCkpPwM0NEwtLh8RY0c7KzF//EABoBAAIDAQEAAAAAAAAAAAAAAAADAQIEBQb/xAArEQACAQMDAwQBBAMAAAAAAAAAAQIDESEEEjETQVEFFCJhMkKRobEVUoH/2gAMAwEAAhEDEQA/AOGoQhAAhCEACEIQAIQhAAhCEACEIQAIQhAAhCEACEIQAIQhAAhCEACEIQAIQhAAhCEACEIQAIQhAAhCEAeooriMwuNRTy+a6JsrtpAl4LGRWOc5oAJaGEGna5V3A8HI0L6Mlf0qyDdYUX+CGf8AMpQ/S1h/2Ub+Uz/UrLJXcfNNEUX01/8Aq2HfZxv5Lfmvn3EDme5wFnkuHebjtGiHglO5ThCvsJNI0t/5mf8A0Z819cSsFuUc1ug3DgqOdnYtbB8UoovtvkG+y3wCwONwW8rEsP7Zu4e01VlV29iYx3HzEhfR2Iw2hjzlGjRoK9JVuzkBpjusOiylvxJfuV4L9J+TgaKL6J23gtzSwoBV17C/OauO7ZD9cijg4e4K8K2/sQ4WMwha6QaAwW3KQAp6v0OWmv3MShbGPRR8MZV7ncAjqke2zyZZFFrAM0UdQJ+C9nnWR1fon22L3MlRCtY9Fd7O4eSOU3GwtqplUsriund2MehdSgS/S7lJY225L668B0vs5IhdUdABcCU9gsMemCw6PAKeuvAdL7OSoX0lFhiug8ApMCGOA8Ao9wvAdL7PmRC+oorG5dB4BXTITaDmt0G4cFT3S8B0vs+Q0L7AbCb7LfAJ0QW+y3wCj3a8B0vs+OkL7AMq32W+AQj3a8B0vs+atrHxBEDXEZCMzKNA6rkakKjC0+NYbNR3A8hEaGijRkJpxqQq3/p6Y+yify3/ACT4PAt8lVVWuzQe6YaxjYZLgQeVZnYGgZnOI6gCm3YLGH92/wDlxP8ASn8Pl48CI2I1rqtrq14qCCCDzeBKlvAInbcYPyMUPaGhkQNoGs5MNcGNzDLur0u9UgIeL7zc8Dud2HQrT7YT5mWw2szEN5xzMc2hygUuL7/JZhks5prUU0INbjeDZEXjIMXIWiwK6iM3/wB2L67lOg3sHuXyIx31sIC+WIw1FTXnNp32X0fim3EGXaIcMctFAFWt6DTT13/AXVZRcpKxDkoxyaudnGQWF8V7WMbq5xoAuSY/tjBdEe6G17m8oHh1m1DctaA/hPiqLaLG483EHKvqAbNFmN/C3j1m6psUAuG7golFPDEqs74NFjG18KJCDYAc976ANIo5pDq0PFUAxOdlHekVaQMpiQ9aNJNAT8RoqNuZjqioI0IsQtRs9jLOUpNUyvAaXEDIbmzxuF9dEtxUVwaYve8s0e0OJMnYcnEgO6TiDcVY7MwFrusFcq2uJ9Li11qK/wAIW/n9n4UhGgxID3ZY0Vv1RoWto9vROuhWA2tNZuLuq4e4IpWvgY8omyo5o7AnQUmF0QlblJtRGnH2SsObSGT7RJ8FGnXVNONlMnRycMNG4U8lNiL5G5D1ncbDuUeefdTJfmwwO896rpk1JULkJcWIMTVbHCWva1ja0blBoB1rIQBV7e0e8LfhvOHYoqvhGWPkkPbZ3YoUOWfTpe9WDzqvGpJYqm52xACahWuDj9baeoqDNdJvarDBf+5HYVIG1im6fgFRYrrp+CVUglRNFc107FSPNh/W9XFUuRYeY5PNKjNKda5VaAkoTeZCiwEKDhjOClMwlnAJ6CprCtkXgyyK84Ozgk/QbOAVrVKarXIRTnAIfAJDtnYXsjwV5VCq2yxzra2VhwaQ4YaHuFXOGrW7qcCfcsdNQ6c1gueGqtdqsWHKxojjbO4Dry80AeC59ObYRBmEKgrYuHTI9kH1R2LqfGlTSXLOdLdUnfsXM1LshXe8ZvZrcKlmJsOPNTuE4FOz92MAaNTTK0dRcdT4lW7v0YxwLxWV4Vd76LA6kE+TVDTyaukZSLMHfr1qRIzbTY9navMa2WmJe8Rpy+0OczxCoIhcw37iFbD4JScXY27MReTLQjzmQotYdblgPq/hrSnBZvaUfrcSvtBLwvEyXsrqHAg9682ghkTV9Tld41+ShRszTGV0T2kUQSKJNbJqYfRqWbrjUu3NErubf5JM+7M4N4lOyTaMJ3uNe7cm5YViE+yPepK/RJmHWoqmYcrGZeqmYKmCK1XgcwyEXRG0Ga+i3O8LO7JQec553AAcbk/JaT1h2JdR3kJjwPVrVLGi8FgV5WyUybkGb6Q7Qp2BH9a7vgq2Mcz6t0G/5Lwwr1JNe1MUGY6mshF2WToExNQwaF7ARqMwXrMVgDWKz+ILnjgwbgosVwpQW7Fbp3E+9k+x1iDPQn0yRGOuNHAnXgr8lcEbEH+60eB7Yx4BAeTFh72uNXAfdd8CqSpeBsNZf8kdZaU+wqrwrEYcxDESE7M0+IO8OG4qe0pDVjammrolgoTOZCqSSILlNhlVsEqawrVHgyskgpWZMtKUCpZA5mXkd+VjncGk+ASar03sdDY9hUXLdj5W2oxh0V5aDzR5k6nxStj8NgvmIYmojYbOk4uIaA0erU+sfJR9qcEfKz0SXeLtic07nMJqxwruI+K0WxeExS+HHcLZYr4bSKg8k5rLDfeIFpqTxdspRp/Kx2HD5yVyhkCJByiwax7bdwS4lzZc+x6dzdODFLQfYaKjcd9PFVIxWchsmoknEc2XgZCWxfrCMzRVrSbgjXvWPop5udPq2xY6LikvzCHAFpsQeC4ztjgnIv5vQdUt6vulaeRx2LE/tpx7agGzG0BI7FT7SRM4HKRiYZqc+QPIp0SKU1NB31vonU4uLM1e01exhmOIPYVaTUflI7HfdZ7lBjQauaG3LwLDidys56W5OOxvstDT2jX3p8hFP8ie7RRpgZqN4p+IbJuUbmiV3NHmUk3jsycre6iZkBRhcfWScTiVIaN9k+8ZWho3CiOxPcix32VZGdU0U+MVDlYJiRKd57N6vHCEVDY4HCywW2oSL9f9VUsP+sA6qryXFGtHUPcmz/aD8PxWZ5Kk5ztVXTMzmsOiNes/JPR49Kgdiq4j6JlOPdmLUVv0L/pKdMU0UZ8eqYiREy56dYxKFh+JFTGZIc9eIJtYXmSg+qZBThFKKrQGh2Lx0ysw0OP1UQhkQbhXov7j5VXZWL52cuz7A4z6RKtzdOEeTeTvIAIdXrbRIrR7m7Sz/SzS5ShHKBCz2NouE5TYTlXQypkMrREzMkhyXmTAKVVSQh5rk4CooclB6LljFfpdwaBElPSXt+uglghvFjR7w1zXe02hJ7QF5I4Sx8tLhrixzIYyObSxc0ZgQRQg1uOzeFotq8P9JlI0IXc5hLK+23nM8wFQSUdzJRjmirhBaWjrDQqVG7IfpsTdyHiOFRHUbFjwqu5o5OXpFvaxc9wHbQqzdgkCXk3QGN5hBz5rueT0nPdvKzMli7zFLS4coQDz2OqWm9uATc++KIT2iMaXtnvc6DNdWUX5NTSebFNIyDofNyF7W80Oh0c7KOi2Iw3qBS41ooGLSgdmAYWsuec3KTY0GXtv3BW+G4zyRBLCXNFC5rsxI6xvKZ2rnMzHuFuZm8W296m73C2lseTJYDho5KFFpV5jBvUGtyONOupI8F7j8GkwD953mK/BXGFSZZKyhd/exnvHYcjR5Nr3qoxl9YrxW7IvkWW9xTE22zJBWsR5h9l7JuysLjvumI4LnZR3ngEzPTXqN0FlKRr3JZFS7s0QuOjffuS3zNSmAMrOs3PwXkAKWiqfYTHfqpWz1A93Wx3vCgTBqaBXWBS4Ae469HyqiWIiZu7NFB6I7FG/vh+H4qRAdzR2KvxRxbzgLWb4kcCFniruwN2Q+8jnXuHC3EEagqBHKmYdhM06GYmVmSrg6jnEgt9kGv8AuoEc71oiksHNrp7725GYjk2SvHJOc8Fcqj1idMNeQGJ16q2LbyRnIDkPSa0UkinldJ/RNN/Vx4W9r2v7nDKfNg8VzJxW+/RNIEujRyTQfVAbiTRxJ7KN8Umr+Jo0/wCR0zMhIqhZbnRH2lSoVaajqssLHx2ef/YSxbwLmuJ86BJgOxYnNEcWt4NY34AnctEI3MUqyXZ/sdDabJVVzqPthHYMrQHOHrOtf8NEuW26jAfWMhk8ec0JkoW4dxcdTGXY6CSlArnw25e4hrWwgd1S4jxUxm2bm2ishn8DiD4GoVXTayXWpp3s2bYOWZn/AKuIWiw3dhuqpu2LjGhlxDIVTnABeaUOpArw0TW0u00JseC9jg6G9rmPI3EEFrqHTpHyVNtzRGrGLumXzIDSAaCoGtPJZ/FIVnDL2dV9ytJTGIYHSHEdYVVjeKMINDdRZm+M1tKCQlYTYmdzRWlCSL03iqq8bf6TEbCbYxnhtvVYOke5oSMRxJoJq6gbr19SptnsW/XmRXWaM4p93Kd3gmbXa5kq1VwbLa6jPQmtFGtiZQBoAMoAWMmYVZqaFNW5h2syOHlUd60+0uJMmDA5I15N+Z1bWJbpxsCs9AdTEXDc4lrusFooK/iyqKWEVUoyzFlLMTFG0HSd7l7LyNBmcnpmXEOK4O9Sw4dRHco0eZfE5rKkdWnimK49tL5P/gxGiZineiKpUKQcNaeKcgyjnRBm5rRvsdOpWYvqLlj+Ay45dwiC7W1od1afAqzcwNY9zdC93lZUTILhGfUk0vmFg4dS0NB6O0dVT2n/AJS5i4tDrJtrQAdabgk+msikQspOejaG1aqRAgilaa09yizMMCKwhLVhh1HAMDZAhNaHufRtbuqzOdaDqtqufbXYbyMw4AUa/nt7zzh4rb7LTIEsb3D3E1PED4UVFt2M8Nrxqw37Hf0FMG9xGqgpUrrsYF7E2RRPuKhR4t085KuyXDdZIfESZODEiWhsc7sFvFW8PZl4vHeIY4av8FG4o2o8spXOUiTlTEzUIGUVv1mw/rgrbEMPgQ5WMYTXOeGWe4gEDeQFmpeciQ4Yaxxbm5xob0OnlRWTui0flG6JcxKvbqLD1hceIWn2c24hScGHCMMmriXkHe513dlPcsbK4vFhmjnZhvDrqZOQZeMwv6DxS439yo4p4Y6m3TZ1KJt/KgmlXDcagV80Lkg2cebtcKG4qD80KvQgauudcfiE5FNGObDb9wafvu+CizmDOcPrY0V5OoL3U8KqLM4nEZZvNUKJj8YHnODhwIHvCRCLKP1KM/xjYafgghGsN5b1E5ge1pSMxHTFPvNuO0tNx5qSMSD7mx7EB7XcT5eKZfwZatajNZWRxwJFHODhuqBSnUqqdywwaVru3U32V1Mu5vRGm4KmmWNI5xAGtSaU4JkXJvJioXbv2M83lYzwQ85haoOUD5qdN4W+EzO+K55sKagV33UR+KwYTjR2a/qD+t9VNG1Uu5hY8PuKdG3kUqbrbsLB7GnS0E6DTaUrYI7Z97W2Om6vyUabxiIRS3vKbmZuFQkPzDqoHX+7TVWP0PDoDVzmuAc01oCD2J90ss87Kc6eJMzkaKXamqekTlOY9wGp7lojIQgLNHvU6VyDQAdgRKV0RHVbPla7KySlH2dSnUa28UqLCYHl73sDiak1Fa+Ntyb2rgOe6GWucARlcATSoNraaHyXrNjS0AxhyeYAjNqQa0IbruKi6sPpXqR3I9iS0J5Ls7XuO8kOJpYb0nK5vq26qqKdnGl1Gm+t7UHWo8xgMQAlpJaLVBqEbo+TQtLUkrpltHxCDSj2trwa2ryq8wzEdzJdwB3u5vfelFAw+XeyK0huYg1od66EyGYgFsradh7KKs6kYK42jo6tSWxJlHL4IMlniu9hJPnSq8mMOJFOSbb1mkV94K07YTGigaPio02xrRW47Csvu4tnVl6FVUbqSMr9Gu9UxGH8Qp4VTcaXjtc0coHHcSFauxEV5wtXpcO1WrMIgxmNitmobdxY8Frw7hrfqKa6lsvg5ToOL2vkc2TixWsiCMQec0gt4UvVS8bjB0MtpuI7baqvjxRK5zEdSoFAOc51big4dqpp3a37KHQ+067utNSbyIqahRjsWRmFg0VwBfSE3i/XtDdSlsgS0KhIz0JzZtSaW5osBrv39Sp4uMRYhvUk6cVCjzRNjUHfVMs+5z1CTeTURtpXAUh0YPugC3CyqouJk3Jr2lU7WPOgKdMq4oaSGrSt9iRMYiSKVUT0hemTPFKZKITRojpWR5hMtKsuRXhlAdyneh60krCWzTwOkhJ9A6yhG9Ee1n4Oj4tlBN1STrqiraV6wtJiUkBXf5qhjMsRRKVkcOk4rgrWzZbqPBSG4u1tzQAapeGbPxY5r0Idemd/4RvWRxOPmiODKhjSQ2vAGlTxJ1Teni7NMIRqOxdYltc93NhANHtG5PYNB5rPzExEiHnuc7vt4aJ+XkyVocLwOtLKk6saaOvpfTZTxFGdl5F7tGgdZqVbSWzlektpJ4Qxov4BWDJcbgsNTWyfB36Ho1OOZGSds/DDaAbtTxVW6adAAZSsMHonUDflO7eV0ONLtposZj8qKlFCu5O0imu9OpOn8UPco06XBFR3hIl49LWseCi4MKwqb2OI/dNSPOqfcyj+0Ldix4qcdrcGe4zNUgHqew/D4lGDMdEY6KDm5OmapqRUHKb7qhRtov8At6e1Eb+UEqrwDEzCLwdHtDTe3SBJpvsCO9Cji5s0btAnSkN0ZziXUFecd5J3LRSmFFoA5aJlGjajKL108VncKjUP7/8AwtjCiVAK5+pnKMrI9t6bQo1Kd2rsYbh7A9r97eql1YOfQKM568jzIDAeOiytylydVU6dNfFWIUpNuixSwEClyeAruG9KxKYBh801oaV7FDk5TIXmnPJILq1DG9Y4ngq/Ep0DmM0Ap29aeqalL4mCpqJQpvf3uQYkelRxS4UTLvDhvHwKgRXKzwDCIkV4JaQze7Twqt7Sijzk11XZLJefQfpMDl2ElsMUytLM4I6Qc0mpAFLgHcs8YFTSG3MVrjgDK0bXLWpAJ53Cp/3Ks4EJsJv1cOG13tkZj3A2Cqq/gz1PS7yu2YZmEuHSAv7NSQlNwymjL9dSVqZuK5xq+LmPYKdwFkiFOub0XDWt2go3tl1poU1hGebh7yaU1NFKi4I9vTAAtvr7lcPni4nM1pPUKAcbD4r18+zKAW6d/mrXKtNmcncNa1hc11TagHxVPybuBWljhhqRZMBzm6UI7Ebi8YFHybhuKch9YVtEmqjo3UZ0TqVHIdGMhjk0KWD1IVLmnbI0u0OMMbUPiNZ91t3eAupOBYXDiQocZwL+UGZrTqQDSpHC2i5h6K99zZdH/RftLDgVl47S4jMYESlQ3e5juArcHQVpay2Jq55bU6CcKd43x/Rr5GWbBgNfGtEcahmmX2RTzXEJrDiyPFYfVe4DsrVvkQunbSz73P5S9Du+IWUxaBme2Lxo13aND8FWpVvkr6XKPX2vh/2M4RIVpa610pKZRZObPYI7KHEdIW7Fo4WCHeuXU3TZ76jUpUY27lJCgdSlw5agur+FhzWCu9VE7EuVXpbcstHU9WVolbM0WUxyEtPGKosWFQVWm/kPqw+BlZGLycYV6L6td30p5geJVpMNII7wVTzzKlS4cXMxp7j2ixXVg7o8N6nQ2z3obx54c1rN4Jd40F/NZ5tlYTEbM9x7h3IiwgaOoAOi6nXoe408U5YwUpx2RSEwI/OqfWFD2jRajDcQqKHVZSDLl1QKEj3cV7CnyyzrHjxSK1HedjQa7ocs2cSYzENbvt3pvEYRDmitQAKu0aCDfyWZl8ZyubTiKnWgrcq0n50vFWk5Kc3srv61kdBxaOz76FWm2uTydxQ0ytsOrf1pnDcGizFxzW+0a37BvSsGw0x4rR6o5zzuAG7v0XS4UtQWsrTmqatEzwpvUPfUeOxm8O2ThQ7vbnPF+nc35q8EJrRTh3DuCm8gm4kIdqQ5SlyaFShD8SDFiHdbsUGNU6+9T5uoFgqObiu3lNgjHXwLeAkmHQVtRRoYJKdnouUBvetSic5yyR2gV1umXRjxTYcRomy4qrLxWB3lQdQvDDroUyV60kKC20cMEoEslwo/FS4MQFLkNp4ZDEAoVrybUJN2bTM8m5wOVriBwaT7le7IYYTVxBzOtcEUaNa10qVhRtNN/bP/AC/Jejamc+3f5fJdKNKcfBx6uroVOVL+DpOM8oHVZQtpdu4niOCrRFYQQatJ1adO4rFwNrp1hq2YeDx5vxCci7ZzzulHc7tbDP8AlVVp53u2jNWeknZxg013R9F4RGY6DDcywLRaxpSxHkpT4wC+aYG2U8wUZMPaK1oMoFT1USztxiH7VE/L8lPQl5HLWQ7pnfcRxDgs9NR+vVcfdtjPHWYf+X5Jk7UTZ/v3+XySJ6Ocu6N1D1WhT/S/4OsxIqp569Vz07SzX2z/AC+Sbdj0wdYrvL5KkdBJPlD6nrlKUbbH/Boppl0zCiUa4G2rh20pT+uCzrsUinV7vJJZiUUEEPNRfcfetcKMork5Oo1VKsrNM0MjgUxGvDhmh9Z3Nb/Ede5aaS2OflpFiN0oQ2/mViTtdO/tD/y/JB2unf2h/wCX5InSqPhomnX0scyi3+x0SV2Ugs3vJpqTrv0FlOgbOsaAWw2D73JivuXLf+rp2tfSH1/d+SfG3WIUp6VEp+78kl6Wo+ZGpepaeP40v6OrCC1lBQEDWoaT5poYVBf6xBr0aC4r6pFqrksXaucd0o7z/D8klu1E2DUR3+XyVVop3/IZL1alb4xa/Y7thOFw21LWBreoa0tUnepEaEb03LhY25xClPSYlP3fkvDtvPn/ABMT8vyVnpG+4v8Aysb32s7U5yZjRbWC4udsJ0/4h/5fkknayc/aH/l+Sr7KXlDf8vS/1f8AB1mMSdVVTrAubu2mmzrHf5fJMuxyYOsV/iE2Ola7mSr6hGfCZ0OG4BQpuNVxWGGLx/tHJJxSN9o5N6L8mb3MfBuGpBKxf0rG+0d5I+lY32jlR0H5GLWR8GzTmRYj6WjfaO8l79LxvtHeSh6eXkstdHwbMtTsEkLD/S8b7Ry9GMR/tHKr0svJZa6CfDOhCMULn30zH+0d5LxU9nPyh3+Up/6sgIQhdA4oIQhAAhCEACEIQAIQhAAhCEACEIQAIQhAAhCEACEIQAIQhAAhCEACEIQAIQhAAhCEACEIQAIQhAAhCEACEIQAIQhAAhCEACEIQAIQhAAhCEACEIQAIQhAAhCEACEIQAIQhAAhCEACEIQAIQhAAhCEACEI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9458" name="Picture 2" descr="E:\IRTEERAK\DBH1\DSCF3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736304" cy="2052228"/>
          </a:xfrm>
          <a:prstGeom prst="rect">
            <a:avLst/>
          </a:prstGeom>
          <a:noFill/>
        </p:spPr>
      </p:pic>
      <p:pic>
        <p:nvPicPr>
          <p:cNvPr id="19459" name="Picture 3" descr="E:\IRTEERAK\DBH1\DSCF3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24744"/>
            <a:ext cx="2675789" cy="2006842"/>
          </a:xfrm>
          <a:prstGeom prst="rect">
            <a:avLst/>
          </a:prstGeom>
          <a:noFill/>
        </p:spPr>
      </p:pic>
      <p:pic>
        <p:nvPicPr>
          <p:cNvPr id="19460" name="Picture 4" descr="E:\IRTEERAK\DBH2\DSCF3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24744"/>
            <a:ext cx="2688299" cy="2016224"/>
          </a:xfrm>
          <a:prstGeom prst="rect">
            <a:avLst/>
          </a:prstGeom>
          <a:noFill/>
        </p:spPr>
      </p:pic>
      <p:sp>
        <p:nvSpPr>
          <p:cNvPr id="20" name="19 CuadroTexto"/>
          <p:cNvSpPr txBox="1"/>
          <p:nvPr/>
        </p:nvSpPr>
        <p:spPr>
          <a:xfrm>
            <a:off x="2267744" y="4293096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 smtClean="0">
                <a:latin typeface="Comic Sans MS" pitchFamily="66" charset="0"/>
              </a:rPr>
              <a:t>DBH1        MADARIAGA DORRETXERA</a:t>
            </a:r>
          </a:p>
          <a:p>
            <a:pPr>
              <a:lnSpc>
                <a:spcPct val="150000"/>
              </a:lnSpc>
            </a:pPr>
            <a:r>
              <a:rPr lang="es-ES" sz="2400" dirty="0" smtClean="0">
                <a:latin typeface="Comic Sans MS" pitchFamily="66" charset="0"/>
              </a:rPr>
              <a:t>DBH2       AGORREGIRA</a:t>
            </a:r>
          </a:p>
          <a:p>
            <a:pPr>
              <a:lnSpc>
                <a:spcPct val="150000"/>
              </a:lnSpc>
            </a:pPr>
            <a:r>
              <a:rPr lang="es-ES" sz="2400" dirty="0" smtClean="0">
                <a:latin typeface="Comic Sans MS" pitchFamily="66" charset="0"/>
              </a:rPr>
              <a:t>DBH3       IDIAZABALERA</a:t>
            </a:r>
          </a:p>
          <a:p>
            <a:pPr>
              <a:lnSpc>
                <a:spcPct val="150000"/>
              </a:lnSpc>
            </a:pPr>
            <a:r>
              <a:rPr lang="es-ES" sz="2400" dirty="0" smtClean="0">
                <a:latin typeface="Comic Sans MS" pitchFamily="66" charset="0"/>
              </a:rPr>
              <a:t>DBH4       ALGORRIRA</a:t>
            </a:r>
            <a:endParaRPr lang="es-ES" sz="2400" dirty="0">
              <a:latin typeface="Comic Sans MS" pitchFamily="66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3275856" y="4653136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3275856" y="5229200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3275856" y="5733256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3275856" y="6309320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467544" y="692696"/>
            <a:ext cx="835292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Comic Sans MS" pitchFamily="66" charset="0"/>
              </a:rPr>
              <a:t>SENTSIBILIZAZIOA</a:t>
            </a:r>
            <a:endParaRPr lang="es-ES" sz="3200" dirty="0"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1268760"/>
            <a:ext cx="8064896" cy="830997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MAHAI INGURUA: </a:t>
            </a:r>
          </a:p>
          <a:p>
            <a:pPr algn="ctr"/>
            <a:r>
              <a:rPr lang="es-ES" sz="2000" dirty="0" smtClean="0">
                <a:latin typeface="Comic Sans MS" pitchFamily="66" charset="0"/>
              </a:rPr>
              <a:t>ELIKADURA, KIROLA, OSASUNA ETA JASANGARRITASUNA</a:t>
            </a:r>
            <a:endParaRPr lang="es-ES" sz="2000" dirty="0">
              <a:latin typeface="Comic Sans MS" pitchFamily="66" charset="0"/>
            </a:endParaRPr>
          </a:p>
        </p:txBody>
      </p:sp>
      <p:sp>
        <p:nvSpPr>
          <p:cNvPr id="18434" name="AutoShape 2" descr="Mini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6" name="AutoShape 4" descr="Mini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data:image/jpeg;base64,/9j/4AAQSkZJRgABAQAAAQABAAD/2wCEAAkGBxMSEhUUEhQVFRUVFxYVFBUVFRUVFBUWFhUWFhUVFBQYHCggGBolHBQUITEhJSkrLi4uFx8zODMsNygtLisBCgoKDg0OGxAQGiwlHyUsLCwsLCwsLCwsLCwsLCwsLCwsLCwsLCwsLCwsLCwsLCwsLCwsLCwsLCwsLCwsLCwtN//AABEIAMIBAwMBIgACEQEDEQH/xAAcAAABBQEBAQAAAAAAAAAAAAAAAgMEBQYHAQj/xABIEAABAgQDAwgGBgcHBQEAAAABAAIDBBEhBRIxBkFREyIyYXGBkaEUQlKxwdEVI1NicqIHJFSCkpPwM0NEwtLh8RY0c7KzF//EABoBAAIDAQEAAAAAAAAAAAAAAAADAQIEBQb/xAArEQACAQMDAwQBBAMAAAAAAAAAAQIDESEEEjETQVEFFCJhMkKRobEVUoH/2gAMAwEAAhEDEQA/AOGoQhAAhCEACEIQAIQhAAhCEACEIQAIQhAAhCEACEIQAIQhAAhCEACEIQAIQhAAhCEACEIQAIQhAAhCEAeooriMwuNRTy+a6JsrtpAl4LGRWOc5oAJaGEGna5V3A8HI0L6Mlf0qyDdYUX+CGf8AMpQ/S1h/2Ub+Uz/UrLJXcfNNEUX01/8Aq2HfZxv5Lfmvn3EDme5wFnkuHebjtGiHglO5ThCvsJNI0t/5mf8A0Z819cSsFuUc1ug3DgqOdnYtbB8UoovtvkG+y3wCwONwW8rEsP7Zu4e01VlV29iYx3HzEhfR2Iw2hjzlGjRoK9JVuzkBpjusOiylvxJfuV4L9J+TgaKL6J23gtzSwoBV17C/OauO7ZD9cijg4e4K8K2/sQ4WMwha6QaAwW3KQAp6v0OWmv3MShbGPRR8MZV7ncAjqke2zyZZFFrAM0UdQJ+C9nnWR1fon22L3MlRCtY9Fd7O4eSOU3GwtqplUsriund2MehdSgS/S7lJY225L668B0vs5IhdUdABcCU9gsMemCw6PAKeuvAdL7OSoX0lFhiug8ApMCGOA8Ao9wvAdL7PmRC+oorG5dB4BXTITaDmt0G4cFT3S8B0vs+Q0L7AbCb7LfAJ0QW+y3wCj3a8B0vs+OkL7AMq32W+AQj3a8B0vs+atrHxBEDXEZCMzKNA6rkakKjC0+NYbNR3A8hEaGijRkJpxqQq3/p6Y+yify3/ACT4PAt8lVVWuzQe6YaxjYZLgQeVZnYGgZnOI6gCm3YLGH92/wDlxP8ASn8Pl48CI2I1rqtrq14qCCCDzeBKlvAInbcYPyMUPaGhkQNoGs5MNcGNzDLur0u9UgIeL7zc8Dud2HQrT7YT5mWw2szEN5xzMc2hygUuL7/JZhks5prUU0INbjeDZEXjIMXIWiwK6iM3/wB2L67lOg3sHuXyIx31sIC+WIw1FTXnNp32X0fim3EGXaIcMctFAFWt6DTT13/AXVZRcpKxDkoxyaudnGQWF8V7WMbq5xoAuSY/tjBdEe6G17m8oHh1m1DctaA/hPiqLaLG483EHKvqAbNFmN/C3j1m6psUAuG7golFPDEqs74NFjG18KJCDYAc976ANIo5pDq0PFUAxOdlHekVaQMpiQ9aNJNAT8RoqNuZjqioI0IsQtRs9jLOUpNUyvAaXEDIbmzxuF9dEtxUVwaYve8s0e0OJMnYcnEgO6TiDcVY7MwFrusFcq2uJ9Li11qK/wAIW/n9n4UhGgxID3ZY0Vv1RoWto9vROuhWA2tNZuLuq4e4IpWvgY8omyo5o7AnQUmF0QlblJtRGnH2SsObSGT7RJ8FGnXVNONlMnRycMNG4U8lNiL5G5D1ncbDuUeefdTJfmwwO896rpk1JULkJcWIMTVbHCWva1ja0blBoB1rIQBV7e0e8LfhvOHYoqvhGWPkkPbZ3YoUOWfTpe9WDzqvGpJYqm52xACahWuDj9baeoqDNdJvarDBf+5HYVIG1im6fgFRYrrp+CVUglRNFc107FSPNh/W9XFUuRYeY5PNKjNKda5VaAkoTeZCiwEKDhjOClMwlnAJ6CprCtkXgyyK84Ozgk/QbOAVrVKarXIRTnAIfAJDtnYXsjwV5VCq2yxzra2VhwaQ4YaHuFXOGrW7qcCfcsdNQ6c1gueGqtdqsWHKxojjbO4Dry80AeC59ObYRBmEKgrYuHTI9kH1R2LqfGlTSXLOdLdUnfsXM1LshXe8ZvZrcKlmJsOPNTuE4FOz92MAaNTTK0dRcdT4lW7v0YxwLxWV4Vd76LA6kE+TVDTyaukZSLMHfr1qRIzbTY9navMa2WmJe8Rpy+0OczxCoIhcw37iFbD4JScXY27MReTLQjzmQotYdblgPq/hrSnBZvaUfrcSvtBLwvEyXsrqHAg9682ghkTV9Tld41+ShRszTGV0T2kUQSKJNbJqYfRqWbrjUu3NErubf5JM+7M4N4lOyTaMJ3uNe7cm5YViE+yPepK/RJmHWoqmYcrGZeqmYKmCK1XgcwyEXRG0Ga+i3O8LO7JQec553AAcbk/JaT1h2JdR3kJjwPVrVLGi8FgV5WyUybkGb6Q7Qp2BH9a7vgq2Mcz6t0G/5Lwwr1JNe1MUGY6mshF2WToExNQwaF7ARqMwXrMVgDWKz+ILnjgwbgosVwpQW7Fbp3E+9k+x1iDPQn0yRGOuNHAnXgr8lcEbEH+60eB7Yx4BAeTFh72uNXAfdd8CqSpeBsNZf8kdZaU+wqrwrEYcxDESE7M0+IO8OG4qe0pDVjammrolgoTOZCqSSILlNhlVsEqawrVHgyskgpWZMtKUCpZA5mXkd+VjncGk+ASar03sdDY9hUXLdj5W2oxh0V5aDzR5k6nxStj8NgvmIYmojYbOk4uIaA0erU+sfJR9qcEfKz0SXeLtic07nMJqxwruI+K0WxeExS+HHcLZYr4bSKg8k5rLDfeIFpqTxdspRp/Kx2HD5yVyhkCJByiwax7bdwS4lzZc+x6dzdODFLQfYaKjcd9PFVIxWchsmoknEc2XgZCWxfrCMzRVrSbgjXvWPop5udPq2xY6LikvzCHAFpsQeC4ztjgnIv5vQdUt6vulaeRx2LE/tpx7agGzG0BI7FT7SRM4HKRiYZqc+QPIp0SKU1NB31vonU4uLM1e01exhmOIPYVaTUflI7HfdZ7lBjQauaG3LwLDidys56W5OOxvstDT2jX3p8hFP8ie7RRpgZqN4p+IbJuUbmiV3NHmUk3jsycre6iZkBRhcfWScTiVIaN9k+8ZWho3CiOxPcix32VZGdU0U+MVDlYJiRKd57N6vHCEVDY4HCywW2oSL9f9VUsP+sA6qryXFGtHUPcmz/aD8PxWZ5Kk5ztVXTMzmsOiNes/JPR49Kgdiq4j6JlOPdmLUVv0L/pKdMU0UZ8eqYiREy56dYxKFh+JFTGZIc9eIJtYXmSg+qZBThFKKrQGh2Lx0ysw0OP1UQhkQbhXov7j5VXZWL52cuz7A4z6RKtzdOEeTeTvIAIdXrbRIrR7m7Sz/SzS5ShHKBCz2NouE5TYTlXQypkMrREzMkhyXmTAKVVSQh5rk4CooclB6LljFfpdwaBElPSXt+uglghvFjR7w1zXe02hJ7QF5I4Sx8tLhrixzIYyObSxc0ZgQRQg1uOzeFotq8P9JlI0IXc5hLK+23nM8wFQSUdzJRjmirhBaWjrDQqVG7IfpsTdyHiOFRHUbFjwqu5o5OXpFvaxc9wHbQqzdgkCXk3QGN5hBz5rueT0nPdvKzMli7zFLS4coQDz2OqWm9uATc++KIT2iMaXtnvc6DNdWUX5NTSebFNIyDofNyF7W80Oh0c7KOi2Iw3qBS41ooGLSgdmAYWsuec3KTY0GXtv3BW+G4zyRBLCXNFC5rsxI6xvKZ2rnMzHuFuZm8W296m73C2lseTJYDho5KFFpV5jBvUGtyONOupI8F7j8GkwD953mK/BXGFSZZKyhd/exnvHYcjR5Nr3qoxl9YrxW7IvkWW9xTE22zJBWsR5h9l7JuysLjvumI4LnZR3ngEzPTXqN0FlKRr3JZFS7s0QuOjffuS3zNSmAMrOs3PwXkAKWiqfYTHfqpWz1A93Wx3vCgTBqaBXWBS4Ae469HyqiWIiZu7NFB6I7FG/vh+H4qRAdzR2KvxRxbzgLWb4kcCFniruwN2Q+8jnXuHC3EEagqBHKmYdhM06GYmVmSrg6jnEgt9kGv8AuoEc71oiksHNrp7725GYjk2SvHJOc8Fcqj1idMNeQGJ16q2LbyRnIDkPSa0UkinldJ/RNN/Vx4W9r2v7nDKfNg8VzJxW+/RNIEujRyTQfVAbiTRxJ7KN8Umr+Jo0/wCR0zMhIqhZbnRH2lSoVaajqssLHx2ef/YSxbwLmuJ86BJgOxYnNEcWt4NY34AnctEI3MUqyXZ/sdDabJVVzqPthHYMrQHOHrOtf8NEuW26jAfWMhk8ec0JkoW4dxcdTGXY6CSlArnw25e4hrWwgd1S4jxUxm2bm2ishn8DiD4GoVXTayXWpp3s2bYOWZn/AKuIWiw3dhuqpu2LjGhlxDIVTnABeaUOpArw0TW0u00JseC9jg6G9rmPI3EEFrqHTpHyVNtzRGrGLumXzIDSAaCoGtPJZ/FIVnDL2dV9ytJTGIYHSHEdYVVjeKMINDdRZm+M1tKCQlYTYmdzRWlCSL03iqq8bf6TEbCbYxnhtvVYOke5oSMRxJoJq6gbr19SptnsW/XmRXWaM4p93Kd3gmbXa5kq1VwbLa6jPQmtFGtiZQBoAMoAWMmYVZqaFNW5h2syOHlUd60+0uJMmDA5I15N+Z1bWJbpxsCs9AdTEXDc4lrusFooK/iyqKWEVUoyzFlLMTFG0HSd7l7LyNBmcnpmXEOK4O9Sw4dRHco0eZfE5rKkdWnimK49tL5P/gxGiZineiKpUKQcNaeKcgyjnRBm5rRvsdOpWYvqLlj+Ay45dwiC7W1od1afAqzcwNY9zdC93lZUTILhGfUk0vmFg4dS0NB6O0dVT2n/AJS5i4tDrJtrQAdabgk+msikQspOejaG1aqRAgilaa09yizMMCKwhLVhh1HAMDZAhNaHufRtbuqzOdaDqtqufbXYbyMw4AUa/nt7zzh4rb7LTIEsb3D3E1PED4UVFt2M8Nrxqw37Hf0FMG9xGqgpUrrsYF7E2RRPuKhR4t085KuyXDdZIfESZODEiWhsc7sFvFW8PZl4vHeIY4av8FG4o2o8spXOUiTlTEzUIGUVv1mw/rgrbEMPgQ5WMYTXOeGWe4gEDeQFmpeciQ4Yaxxbm5xob0OnlRWTui0flG6JcxKvbqLD1hceIWn2c24hScGHCMMmriXkHe513dlPcsbK4vFhmjnZhvDrqZOQZeMwv6DxS439yo4p4Y6m3TZ1KJt/KgmlXDcagV80Lkg2cebtcKG4qD80KvQgauudcfiE5FNGObDb9wafvu+CizmDOcPrY0V5OoL3U8KqLM4nEZZvNUKJj8YHnODhwIHvCRCLKP1KM/xjYafgghGsN5b1E5ge1pSMxHTFPvNuO0tNx5qSMSD7mx7EB7XcT5eKZfwZatajNZWRxwJFHODhuqBSnUqqdywwaVru3U32V1Mu5vRGm4KmmWNI5xAGtSaU4JkXJvJioXbv2M83lYzwQ85haoOUD5qdN4W+EzO+K55sKagV33UR+KwYTjR2a/qD+t9VNG1Uu5hY8PuKdG3kUqbrbsLB7GnS0E6DTaUrYI7Z97W2Om6vyUabxiIRS3vKbmZuFQkPzDqoHX+7TVWP0PDoDVzmuAc01oCD2J90ss87Kc6eJMzkaKXamqekTlOY9wGp7lojIQgLNHvU6VyDQAdgRKV0RHVbPla7KySlH2dSnUa28UqLCYHl73sDiak1Fa+Ntyb2rgOe6GWucARlcATSoNraaHyXrNjS0AxhyeYAjNqQa0IbruKi6sPpXqR3I9iS0J5Ls7XuO8kOJpYb0nK5vq26qqKdnGl1Gm+t7UHWo8xgMQAlpJaLVBqEbo+TQtLUkrpltHxCDSj2trwa2ryq8wzEdzJdwB3u5vfelFAw+XeyK0huYg1od66EyGYgFsradh7KKs6kYK42jo6tSWxJlHL4IMlniu9hJPnSq8mMOJFOSbb1mkV94K07YTGigaPio02xrRW47Csvu4tnVl6FVUbqSMr9Gu9UxGH8Qp4VTcaXjtc0coHHcSFauxEV5wtXpcO1WrMIgxmNitmobdxY8Frw7hrfqKa6lsvg5ToOL2vkc2TixWsiCMQec0gt4UvVS8bjB0MtpuI7baqvjxRK5zEdSoFAOc51big4dqpp3a37KHQ+067utNSbyIqahRjsWRmFg0VwBfSE3i/XtDdSlsgS0KhIz0JzZtSaW5osBrv39Sp4uMRYhvUk6cVCjzRNjUHfVMs+5z1CTeTURtpXAUh0YPugC3CyqouJk3Jr2lU7WPOgKdMq4oaSGrSt9iRMYiSKVUT0hemTPFKZKITRojpWR5hMtKsuRXhlAdyneh60krCWzTwOkhJ9A6yhG9Ee1n4Oj4tlBN1STrqiraV6wtJiUkBXf5qhjMsRRKVkcOk4rgrWzZbqPBSG4u1tzQAapeGbPxY5r0Idemd/4RvWRxOPmiODKhjSQ2vAGlTxJ1Teni7NMIRqOxdYltc93NhANHtG5PYNB5rPzExEiHnuc7vt4aJ+XkyVocLwOtLKk6saaOvpfTZTxFGdl5F7tGgdZqVbSWzlektpJ4Qxov4BWDJcbgsNTWyfB36Ho1OOZGSds/DDaAbtTxVW6adAAZSsMHonUDflO7eV0ONLtposZj8qKlFCu5O0imu9OpOn8UPco06XBFR3hIl49LWseCi4MKwqb2OI/dNSPOqfcyj+0Ldix4qcdrcGe4zNUgHqew/D4lGDMdEY6KDm5OmapqRUHKb7qhRtov8At6e1Eb+UEqrwDEzCLwdHtDTe3SBJpvsCO9Cji5s0btAnSkN0ZziXUFecd5J3LRSmFFoA5aJlGjajKL108VncKjUP7/8AwtjCiVAK5+pnKMrI9t6bQo1Kd2rsYbh7A9r97eql1YOfQKM568jzIDAeOiytylydVU6dNfFWIUpNuixSwEClyeAruG9KxKYBh801oaV7FDk5TIXmnPJILq1DG9Y4ngq/Ep0DmM0Ap29aeqalL4mCpqJQpvf3uQYkelRxS4UTLvDhvHwKgRXKzwDCIkV4JaQze7Twqt7Sijzk11XZLJefQfpMDl2ElsMUytLM4I6Qc0mpAFLgHcs8YFTSG3MVrjgDK0bXLWpAJ53Cp/3Ks4EJsJv1cOG13tkZj3A2Cqq/gz1PS7yu2YZmEuHSAv7NSQlNwymjL9dSVqZuK5xq+LmPYKdwFkiFOub0XDWt2go3tl1poU1hGebh7yaU1NFKi4I9vTAAtvr7lcPni4nM1pPUKAcbD4r18+zKAW6d/mrXKtNmcncNa1hc11TagHxVPybuBWljhhqRZMBzm6UI7Ebi8YFHybhuKch9YVtEmqjo3UZ0TqVHIdGMhjk0KWD1IVLmnbI0u0OMMbUPiNZ91t3eAupOBYXDiQocZwL+UGZrTqQDSpHC2i5h6K99zZdH/RftLDgVl47S4jMYESlQ3e5juArcHQVpay2Jq55bU6CcKd43x/Rr5GWbBgNfGtEcahmmX2RTzXEJrDiyPFYfVe4DsrVvkQunbSz73P5S9Du+IWUxaBme2Lxo13aND8FWpVvkr6XKPX2vh/2M4RIVpa610pKZRZObPYI7KHEdIW7Fo4WCHeuXU3TZ76jUpUY27lJCgdSlw5agur+FhzWCu9VE7EuVXpbcstHU9WVolbM0WUxyEtPGKosWFQVWm/kPqw+BlZGLycYV6L6td30p5geJVpMNII7wVTzzKlS4cXMxp7j2ixXVg7o8N6nQ2z3obx54c1rN4Jd40F/NZ5tlYTEbM9x7h3IiwgaOoAOi6nXoe408U5YwUpx2RSEwI/OqfWFD2jRajDcQqKHVZSDLl1QKEj3cV7CnyyzrHjxSK1HedjQa7ocs2cSYzENbvt3pvEYRDmitQAKu0aCDfyWZl8ZyubTiKnWgrcq0n50vFWk5Kc3srv61kdBxaOz76FWm2uTydxQ0ytsOrf1pnDcGizFxzW+0a37BvSsGw0x4rR6o5zzuAG7v0XS4UtQWsrTmqatEzwpvUPfUeOxm8O2ThQ7vbnPF+nc35q8EJrRTh3DuCm8gm4kIdqQ5SlyaFShD8SDFiHdbsUGNU6+9T5uoFgqObiu3lNgjHXwLeAkmHQVtRRoYJKdnouUBvetSic5yyR2gV1umXRjxTYcRomy4qrLxWB3lQdQvDDroUyV60kKC20cMEoEslwo/FS4MQFLkNp4ZDEAoVrybUJN2bTM8m5wOVriBwaT7le7IYYTVxBzOtcEUaNa10qVhRtNN/bP/AC/Jejamc+3f5fJdKNKcfBx6uroVOVL+DpOM8oHVZQtpdu4niOCrRFYQQatJ1adO4rFwNrp1hq2YeDx5vxCci7ZzzulHc7tbDP8AlVVp53u2jNWeknZxg013R9F4RGY6DDcywLRaxpSxHkpT4wC+aYG2U8wUZMPaK1oMoFT1USztxiH7VE/L8lPQl5HLWQ7pnfcRxDgs9NR+vVcfdtjPHWYf+X5Jk7UTZ/v3+XySJ6Ocu6N1D1WhT/S/4OsxIqp569Vz07SzX2z/AC+Sbdj0wdYrvL5KkdBJPlD6nrlKUbbH/Boppl0zCiUa4G2rh20pT+uCzrsUinV7vJJZiUUEEPNRfcfetcKMork5Oo1VKsrNM0MjgUxGvDhmh9Z3Nb/Ede5aaS2OflpFiN0oQ2/mViTtdO/tD/y/JB2unf2h/wCX5InSqPhomnX0scyi3+x0SV2Ugs3vJpqTrv0FlOgbOsaAWw2D73JivuXLf+rp2tfSH1/d+SfG3WIUp6VEp+78kl6Wo+ZGpepaeP40v6OrCC1lBQEDWoaT5poYVBf6xBr0aC4r6pFqrksXaucd0o7z/D8klu1E2DUR3+XyVVop3/IZL1alb4xa/Y7thOFw21LWBreoa0tUnepEaEb03LhY25xClPSYlP3fkvDtvPn/ABMT8vyVnpG+4v8Aysb32s7U5yZjRbWC4udsJ0/4h/5fkknayc/aH/l+Sr7KXlDf8vS/1f8AB1mMSdVVTrAubu2mmzrHf5fJMuxyYOsV/iE2Ola7mSr6hGfCZ0OG4BQpuNVxWGGLx/tHJJxSN9o5N6L8mb3MfBuGpBKxf0rG+0d5I+lY32jlR0H5GLWR8GzTmRYj6WjfaO8l79LxvtHeSh6eXkstdHwbMtTsEkLD/S8b7Ry9GMR/tHKr0svJZa6CfDOhCMULn30zH+0d5LxU9nPyh3+Up/6sgIQhdA4oIQhAAhCEACEIQAIQhAAhCEACEIQAIQhAAhCEACEIQAIQhAAhCEACEIQAIQhAAhCEACEIQAIQhAAhCEACEIQAIQhAAhCEACEIQAIQhAAhCEACEIQAIQhAAhCEACEIQAIQhAAhCEACEIQAIQhAAhCEACEI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6" name="25 Conector recto"/>
          <p:cNvCxnSpPr/>
          <p:nvPr/>
        </p:nvCxnSpPr>
        <p:spPr>
          <a:xfrm>
            <a:off x="467544" y="692696"/>
            <a:ext cx="835292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E:\agenda-21\2013-14\HERRIKO PARTAIDETZA\UDAL FOROA\udal batzarrerako argazkiak\IMG-20140507-WA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6683896" cy="3759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Comic Sans MS" pitchFamily="66" charset="0"/>
              </a:rPr>
              <a:t>SENTSIBILIZAZIOA</a:t>
            </a:r>
            <a:endParaRPr lang="es-ES" sz="3200" dirty="0"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11760" y="764704"/>
            <a:ext cx="4536504" cy="52322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sz="2400" dirty="0" smtClean="0">
                <a:latin typeface="Comic Sans MS" pitchFamily="66" charset="0"/>
              </a:rPr>
              <a:t>DBH1</a:t>
            </a:r>
            <a:r>
              <a:rPr lang="es-ES" sz="2800" dirty="0" smtClean="0">
                <a:latin typeface="Comic Sans MS" pitchFamily="66" charset="0"/>
              </a:rPr>
              <a:t>                </a:t>
            </a:r>
            <a:r>
              <a:rPr lang="es-ES" sz="2400" dirty="0" smtClean="0">
                <a:latin typeface="Comic Sans MS" pitchFamily="66" charset="0"/>
              </a:rPr>
              <a:t>PROIEKTUA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18434" name="AutoShape 2" descr="Mini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6" name="AutoShape 4" descr="Mini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data:image/jpeg;base64,/9j/4AAQSkZJRgABAQAAAQABAAD/2wCEAAkGBxMSEhUUEhQVFRUVFxYVFBUVFRUVFBUWFhUWFhUVFBQYHCggGBolHBQUITEhJSkrLi4uFx8zODMsNygtLisBCgoKDg0OGxAQGiwlHyUsLCwsLCwsLCwsLCwsLCwsLCwsLCwsLCwsLCwsLCwsLCwsLCwsLCwsLCwsLCwsLCwtN//AABEIAMIBAwMBIgACEQEDEQH/xAAcAAABBQEBAQAAAAAAAAAAAAAAAgMEBQYHAQj/xABIEAABAgQDAwgGBgcHBQEAAAABAAIDBBEhBRIxBkFREyIyYXGBkaEUQlKxwdEVI1NicqIHJFSCkpPwM0NEwtLh8RY0c7KzF//EABoBAAIDAQEAAAAAAAAAAAAAAAADAQIEBQb/xAArEQACAQMDAwQBBAMAAAAAAAAAAQIDESEEEjETQVEFFCJhMkKRobEVUoH/2gAMAwEAAhEDEQA/AOGoQhAAhCEACEIQAIQhAAhCEACEIQAIQhAAhCEACEIQAIQhAAhCEACEIQAIQhAAhCEACEIQAIQhAAhCEAeooriMwuNRTy+a6JsrtpAl4LGRWOc5oAJaGEGna5V3A8HI0L6Mlf0qyDdYUX+CGf8AMpQ/S1h/2Ub+Uz/UrLJXcfNNEUX01/8Aq2HfZxv5Lfmvn3EDme5wFnkuHebjtGiHglO5ThCvsJNI0t/5mf8A0Z819cSsFuUc1ug3DgqOdnYtbB8UoovtvkG+y3wCwONwW8rEsP7Zu4e01VlV29iYx3HzEhfR2Iw2hjzlGjRoK9JVuzkBpjusOiylvxJfuV4L9J+TgaKL6J23gtzSwoBV17C/OauO7ZD9cijg4e4K8K2/sQ4WMwha6QaAwW3KQAp6v0OWmv3MShbGPRR8MZV7ncAjqke2zyZZFFrAM0UdQJ+C9nnWR1fon22L3MlRCtY9Fd7O4eSOU3GwtqplUsriund2MehdSgS/S7lJY225L668B0vs5IhdUdABcCU9gsMemCw6PAKeuvAdL7OSoX0lFhiug8ApMCGOA8Ao9wvAdL7PmRC+oorG5dB4BXTITaDmt0G4cFT3S8B0vs+Q0L7AbCb7LfAJ0QW+y3wCj3a8B0vs+OkL7AMq32W+AQj3a8B0vs+atrHxBEDXEZCMzKNA6rkakKjC0+NYbNR3A8hEaGijRkJpxqQq3/p6Y+yify3/ACT4PAt8lVVWuzQe6YaxjYZLgQeVZnYGgZnOI6gCm3YLGH92/wDlxP8ASn8Pl48CI2I1rqtrq14qCCCDzeBKlvAInbcYPyMUPaGhkQNoGs5MNcGNzDLur0u9UgIeL7zc8Dud2HQrT7YT5mWw2szEN5xzMc2hygUuL7/JZhks5prUU0INbjeDZEXjIMXIWiwK6iM3/wB2L67lOg3sHuXyIx31sIC+WIw1FTXnNp32X0fim3EGXaIcMctFAFWt6DTT13/AXVZRcpKxDkoxyaudnGQWF8V7WMbq5xoAuSY/tjBdEe6G17m8oHh1m1DctaA/hPiqLaLG483EHKvqAbNFmN/C3j1m6psUAuG7golFPDEqs74NFjG18KJCDYAc976ANIo5pDq0PFUAxOdlHekVaQMpiQ9aNJNAT8RoqNuZjqioI0IsQtRs9jLOUpNUyvAaXEDIbmzxuF9dEtxUVwaYve8s0e0OJMnYcnEgO6TiDcVY7MwFrusFcq2uJ9Li11qK/wAIW/n9n4UhGgxID3ZY0Vv1RoWto9vROuhWA2tNZuLuq4e4IpWvgY8omyo5o7AnQUmF0QlblJtRGnH2SsObSGT7RJ8FGnXVNONlMnRycMNG4U8lNiL5G5D1ncbDuUeefdTJfmwwO896rpk1JULkJcWIMTVbHCWva1ja0blBoB1rIQBV7e0e8LfhvOHYoqvhGWPkkPbZ3YoUOWfTpe9WDzqvGpJYqm52xACahWuDj9baeoqDNdJvarDBf+5HYVIG1im6fgFRYrrp+CVUglRNFc107FSPNh/W9XFUuRYeY5PNKjNKda5VaAkoTeZCiwEKDhjOClMwlnAJ6CprCtkXgyyK84Ozgk/QbOAVrVKarXIRTnAIfAJDtnYXsjwV5VCq2yxzra2VhwaQ4YaHuFXOGrW7qcCfcsdNQ6c1gueGqtdqsWHKxojjbO4Dry80AeC59ObYRBmEKgrYuHTI9kH1R2LqfGlTSXLOdLdUnfsXM1LshXe8ZvZrcKlmJsOPNTuE4FOz92MAaNTTK0dRcdT4lW7v0YxwLxWV4Vd76LA6kE+TVDTyaukZSLMHfr1qRIzbTY9navMa2WmJe8Rpy+0OczxCoIhcw37iFbD4JScXY27MReTLQjzmQotYdblgPq/hrSnBZvaUfrcSvtBLwvEyXsrqHAg9682ghkTV9Tld41+ShRszTGV0T2kUQSKJNbJqYfRqWbrjUu3NErubf5JM+7M4N4lOyTaMJ3uNe7cm5YViE+yPepK/RJmHWoqmYcrGZeqmYKmCK1XgcwyEXRG0Ga+i3O8LO7JQec553AAcbk/JaT1h2JdR3kJjwPVrVLGi8FgV5WyUybkGb6Q7Qp2BH9a7vgq2Mcz6t0G/5Lwwr1JNe1MUGY6mshF2WToExNQwaF7ARqMwXrMVgDWKz+ILnjgwbgosVwpQW7Fbp3E+9k+x1iDPQn0yRGOuNHAnXgr8lcEbEH+60eB7Yx4BAeTFh72uNXAfdd8CqSpeBsNZf8kdZaU+wqrwrEYcxDESE7M0+IO8OG4qe0pDVjammrolgoTOZCqSSILlNhlVsEqawrVHgyskgpWZMtKUCpZA5mXkd+VjncGk+ASar03sdDY9hUXLdj5W2oxh0V5aDzR5k6nxStj8NgvmIYmojYbOk4uIaA0erU+sfJR9qcEfKz0SXeLtic07nMJqxwruI+K0WxeExS+HHcLZYr4bSKg8k5rLDfeIFpqTxdspRp/Kx2HD5yVyhkCJByiwax7bdwS4lzZc+x6dzdODFLQfYaKjcd9PFVIxWchsmoknEc2XgZCWxfrCMzRVrSbgjXvWPop5udPq2xY6LikvzCHAFpsQeC4ztjgnIv5vQdUt6vulaeRx2LE/tpx7agGzG0BI7FT7SRM4HKRiYZqc+QPIp0SKU1NB31vonU4uLM1e01exhmOIPYVaTUflI7HfdZ7lBjQauaG3LwLDidys56W5OOxvstDT2jX3p8hFP8ie7RRpgZqN4p+IbJuUbmiV3NHmUk3jsycre6iZkBRhcfWScTiVIaN9k+8ZWho3CiOxPcix32VZGdU0U+MVDlYJiRKd57N6vHCEVDY4HCywW2oSL9f9VUsP+sA6qryXFGtHUPcmz/aD8PxWZ5Kk5ztVXTMzmsOiNes/JPR49Kgdiq4j6JlOPdmLUVv0L/pKdMU0UZ8eqYiREy56dYxKFh+JFTGZIc9eIJtYXmSg+qZBThFKKrQGh2Lx0ysw0OP1UQhkQbhXov7j5VXZWL52cuz7A4z6RKtzdOEeTeTvIAIdXrbRIrR7m7Sz/SzS5ShHKBCz2NouE5TYTlXQypkMrREzMkhyXmTAKVVSQh5rk4CooclB6LljFfpdwaBElPSXt+uglghvFjR7w1zXe02hJ7QF5I4Sx8tLhrixzIYyObSxc0ZgQRQg1uOzeFotq8P9JlI0IXc5hLK+23nM8wFQSUdzJRjmirhBaWjrDQqVG7IfpsTdyHiOFRHUbFjwqu5o5OXpFvaxc9wHbQqzdgkCXk3QGN5hBz5rueT0nPdvKzMli7zFLS4coQDz2OqWm9uATc++KIT2iMaXtnvc6DNdWUX5NTSebFNIyDofNyF7W80Oh0c7KOi2Iw3qBS41ooGLSgdmAYWsuec3KTY0GXtv3BW+G4zyRBLCXNFC5rsxI6xvKZ2rnMzHuFuZm8W296m73C2lseTJYDho5KFFpV5jBvUGtyONOupI8F7j8GkwD953mK/BXGFSZZKyhd/exnvHYcjR5Nr3qoxl9YrxW7IvkWW9xTE22zJBWsR5h9l7JuysLjvumI4LnZR3ngEzPTXqN0FlKRr3JZFS7s0QuOjffuS3zNSmAMrOs3PwXkAKWiqfYTHfqpWz1A93Wx3vCgTBqaBXWBS4Ae469HyqiWIiZu7NFB6I7FG/vh+H4qRAdzR2KvxRxbzgLWb4kcCFniruwN2Q+8jnXuHC3EEagqBHKmYdhM06GYmVmSrg6jnEgt9kGv8AuoEc71oiksHNrp7725GYjk2SvHJOc8Fcqj1idMNeQGJ16q2LbyRnIDkPSa0UkinldJ/RNN/Vx4W9r2v7nDKfNg8VzJxW+/RNIEujRyTQfVAbiTRxJ7KN8Umr+Jo0/wCR0zMhIqhZbnRH2lSoVaajqssLHx2ef/YSxbwLmuJ86BJgOxYnNEcWt4NY34AnctEI3MUqyXZ/sdDabJVVzqPthHYMrQHOHrOtf8NEuW26jAfWMhk8ec0JkoW4dxcdTGXY6CSlArnw25e4hrWwgd1S4jxUxm2bm2ishn8DiD4GoVXTayXWpp3s2bYOWZn/AKuIWiw3dhuqpu2LjGhlxDIVTnABeaUOpArw0TW0u00JseC9jg6G9rmPI3EEFrqHTpHyVNtzRGrGLumXzIDSAaCoGtPJZ/FIVnDL2dV9ytJTGIYHSHEdYVVjeKMINDdRZm+M1tKCQlYTYmdzRWlCSL03iqq8bf6TEbCbYxnhtvVYOke5oSMRxJoJq6gbr19SptnsW/XmRXWaM4p93Kd3gmbXa5kq1VwbLa6jPQmtFGtiZQBoAMoAWMmYVZqaFNW5h2syOHlUd60+0uJMmDA5I15N+Z1bWJbpxsCs9AdTEXDc4lrusFooK/iyqKWEVUoyzFlLMTFG0HSd7l7LyNBmcnpmXEOK4O9Sw4dRHco0eZfE5rKkdWnimK49tL5P/gxGiZineiKpUKQcNaeKcgyjnRBm5rRvsdOpWYvqLlj+Ay45dwiC7W1od1afAqzcwNY9zdC93lZUTILhGfUk0vmFg4dS0NB6O0dVT2n/AJS5i4tDrJtrQAdabgk+msikQspOejaG1aqRAgilaa09yizMMCKwhLVhh1HAMDZAhNaHufRtbuqzOdaDqtqufbXYbyMw4AUa/nt7zzh4rb7LTIEsb3D3E1PED4UVFt2M8Nrxqw37Hf0FMG9xGqgpUrrsYF7E2RRPuKhR4t085KuyXDdZIfESZODEiWhsc7sFvFW8PZl4vHeIY4av8FG4o2o8spXOUiTlTEzUIGUVv1mw/rgrbEMPgQ5WMYTXOeGWe4gEDeQFmpeciQ4Yaxxbm5xob0OnlRWTui0flG6JcxKvbqLD1hceIWn2c24hScGHCMMmriXkHe513dlPcsbK4vFhmjnZhvDrqZOQZeMwv6DxS439yo4p4Y6m3TZ1KJt/KgmlXDcagV80Lkg2cebtcKG4qD80KvQgauudcfiE5FNGObDb9wafvu+CizmDOcPrY0V5OoL3U8KqLM4nEZZvNUKJj8YHnODhwIHvCRCLKP1KM/xjYafgghGsN5b1E5ge1pSMxHTFPvNuO0tNx5qSMSD7mx7EB7XcT5eKZfwZatajNZWRxwJFHODhuqBSnUqqdywwaVru3U32V1Mu5vRGm4KmmWNI5xAGtSaU4JkXJvJioXbv2M83lYzwQ85haoOUD5qdN4W+EzO+K55sKagV33UR+KwYTjR2a/qD+t9VNG1Uu5hY8PuKdG3kUqbrbsLB7GnS0E6DTaUrYI7Z97W2Om6vyUabxiIRS3vKbmZuFQkPzDqoHX+7TVWP0PDoDVzmuAc01oCD2J90ss87Kc6eJMzkaKXamqekTlOY9wGp7lojIQgLNHvU6VyDQAdgRKV0RHVbPla7KySlH2dSnUa28UqLCYHl73sDiak1Fa+Ntyb2rgOe6GWucARlcATSoNraaHyXrNjS0AxhyeYAjNqQa0IbruKi6sPpXqR3I9iS0J5Ls7XuO8kOJpYb0nK5vq26qqKdnGl1Gm+t7UHWo8xgMQAlpJaLVBqEbo+TQtLUkrpltHxCDSj2trwa2ryq8wzEdzJdwB3u5vfelFAw+XeyK0huYg1od66EyGYgFsradh7KKs6kYK42jo6tSWxJlHL4IMlniu9hJPnSq8mMOJFOSbb1mkV94K07YTGigaPio02xrRW47Csvu4tnVl6FVUbqSMr9Gu9UxGH8Qp4VTcaXjtc0coHHcSFauxEV5wtXpcO1WrMIgxmNitmobdxY8Frw7hrfqKa6lsvg5ToOL2vkc2TixWsiCMQec0gt4UvVS8bjB0MtpuI7baqvjxRK5zEdSoFAOc51big4dqpp3a37KHQ+067utNSbyIqahRjsWRmFg0VwBfSE3i/XtDdSlsgS0KhIz0JzZtSaW5osBrv39Sp4uMRYhvUk6cVCjzRNjUHfVMs+5z1CTeTURtpXAUh0YPugC3CyqouJk3Jr2lU7WPOgKdMq4oaSGrSt9iRMYiSKVUT0hemTPFKZKITRojpWR5hMtKsuRXhlAdyneh60krCWzTwOkhJ9A6yhG9Ee1n4Oj4tlBN1STrqiraV6wtJiUkBXf5qhjMsRRKVkcOk4rgrWzZbqPBSG4u1tzQAapeGbPxY5r0Idemd/4RvWRxOPmiODKhjSQ2vAGlTxJ1Teni7NMIRqOxdYltc93NhANHtG5PYNB5rPzExEiHnuc7vt4aJ+XkyVocLwOtLKk6saaOvpfTZTxFGdl5F7tGgdZqVbSWzlektpJ4Qxov4BWDJcbgsNTWyfB36Ho1OOZGSds/DDaAbtTxVW6adAAZSsMHonUDflO7eV0ONLtposZj8qKlFCu5O0imu9OpOn8UPco06XBFR3hIl49LWseCi4MKwqb2OI/dNSPOqfcyj+0Ldix4qcdrcGe4zNUgHqew/D4lGDMdEY6KDm5OmapqRUHKb7qhRtov8At6e1Eb+UEqrwDEzCLwdHtDTe3SBJpvsCO9Cji5s0btAnSkN0ZziXUFecd5J3LRSmFFoA5aJlGjajKL108VncKjUP7/8AwtjCiVAK5+pnKMrI9t6bQo1Kd2rsYbh7A9r97eql1YOfQKM568jzIDAeOiytylydVU6dNfFWIUpNuixSwEClyeAruG9KxKYBh801oaV7FDk5TIXmnPJILq1DG9Y4ngq/Ep0DmM0Ap29aeqalL4mCpqJQpvf3uQYkelRxS4UTLvDhvHwKgRXKzwDCIkV4JaQze7Twqt7Sijzk11XZLJefQfpMDl2ElsMUytLM4I6Qc0mpAFLgHcs8YFTSG3MVrjgDK0bXLWpAJ53Cp/3Ks4EJsJv1cOG13tkZj3A2Cqq/gz1PS7yu2YZmEuHSAv7NSQlNwymjL9dSVqZuK5xq+LmPYKdwFkiFOub0XDWt2go3tl1poU1hGebh7yaU1NFKi4I9vTAAtvr7lcPni4nM1pPUKAcbD4r18+zKAW6d/mrXKtNmcncNa1hc11TagHxVPybuBWljhhqRZMBzm6UI7Ebi8YFHybhuKch9YVtEmqjo3UZ0TqVHIdGMhjk0KWD1IVLmnbI0u0OMMbUPiNZ91t3eAupOBYXDiQocZwL+UGZrTqQDSpHC2i5h6K99zZdH/RftLDgVl47S4jMYESlQ3e5juArcHQVpay2Jq55bU6CcKd43x/Rr5GWbBgNfGtEcahmmX2RTzXEJrDiyPFYfVe4DsrVvkQunbSz73P5S9Du+IWUxaBme2Lxo13aND8FWpVvkr6XKPX2vh/2M4RIVpa610pKZRZObPYI7KHEdIW7Fo4WCHeuXU3TZ76jUpUY27lJCgdSlw5agur+FhzWCu9VE7EuVXpbcstHU9WVolbM0WUxyEtPGKosWFQVWm/kPqw+BlZGLycYV6L6td30p5geJVpMNII7wVTzzKlS4cXMxp7j2ixXVg7o8N6nQ2z3obx54c1rN4Jd40F/NZ5tlYTEbM9x7h3IiwgaOoAOi6nXoe408U5YwUpx2RSEwI/OqfWFD2jRajDcQqKHVZSDLl1QKEj3cV7CnyyzrHjxSK1HedjQa7ocs2cSYzENbvt3pvEYRDmitQAKu0aCDfyWZl8ZyubTiKnWgrcq0n50vFWk5Kc3srv61kdBxaOz76FWm2uTydxQ0ytsOrf1pnDcGizFxzW+0a37BvSsGw0x4rR6o5zzuAG7v0XS4UtQWsrTmqatEzwpvUPfUeOxm8O2ThQ7vbnPF+nc35q8EJrRTh3DuCm8gm4kIdqQ5SlyaFShD8SDFiHdbsUGNU6+9T5uoFgqObiu3lNgjHXwLeAkmHQVtRRoYJKdnouUBvetSic5yyR2gV1umXRjxTYcRomy4qrLxWB3lQdQvDDroUyV60kKC20cMEoEslwo/FS4MQFLkNp4ZDEAoVrybUJN2bTM8m5wOVriBwaT7le7IYYTVxBzOtcEUaNa10qVhRtNN/bP/AC/Jejamc+3f5fJdKNKcfBx6uroVOVL+DpOM8oHVZQtpdu4niOCrRFYQQatJ1adO4rFwNrp1hq2YeDx5vxCci7ZzzulHc7tbDP8AlVVp53u2jNWeknZxg013R9F4RGY6DDcywLRaxpSxHkpT4wC+aYG2U8wUZMPaK1oMoFT1USztxiH7VE/L8lPQl5HLWQ7pnfcRxDgs9NR+vVcfdtjPHWYf+X5Jk7UTZ/v3+XySJ6Ocu6N1D1WhT/S/4OsxIqp569Vz07SzX2z/AC+Sbdj0wdYrvL5KkdBJPlD6nrlKUbbH/Boppl0zCiUa4G2rh20pT+uCzrsUinV7vJJZiUUEEPNRfcfetcKMork5Oo1VKsrNM0MjgUxGvDhmh9Z3Nb/Ede5aaS2OflpFiN0oQ2/mViTtdO/tD/y/JB2unf2h/wCX5InSqPhomnX0scyi3+x0SV2Ugs3vJpqTrv0FlOgbOsaAWw2D73JivuXLf+rp2tfSH1/d+SfG3WIUp6VEp+78kl6Wo+ZGpepaeP40v6OrCC1lBQEDWoaT5poYVBf6xBr0aC4r6pFqrksXaucd0o7z/D8klu1E2DUR3+XyVVop3/IZL1alb4xa/Y7thOFw21LWBreoa0tUnepEaEb03LhY25xClPSYlP3fkvDtvPn/ABMT8vyVnpG+4v8Aysb32s7U5yZjRbWC4udsJ0/4h/5fkknayc/aH/l+Sr7KXlDf8vS/1f8AB1mMSdVVTrAubu2mmzrHf5fJMuxyYOsV/iE2Ola7mSr6hGfCZ0OG4BQpuNVxWGGLx/tHJJxSN9o5N6L8mb3MfBuGpBKxf0rG+0d5I+lY32jlR0H5GLWR8GzTmRYj6WjfaO8l79LxvtHeSh6eXkstdHwbMtTsEkLD/S8b7Ry9GMR/tHKr0svJZa6CfDOhCMULn30zH+0d5LxU9nPyh3+Up/6sgIQhdA4oIQhAAhCEACEIQAIQhAAhCEACEIQAIQhAAhCEACEIQAIQhAAhCEACEIQAIQhAAhCEACEIQAIQhAAhCEACEIQAIQhAAhCEACEIQAIQhAAhCEACEIQAIQhAAhCEACEIQAIQhAAhCEACEIQAIQhAAhCEACEI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6" name="25 Conector recto"/>
          <p:cNvCxnSpPr/>
          <p:nvPr/>
        </p:nvCxnSpPr>
        <p:spPr>
          <a:xfrm>
            <a:off x="467544" y="692696"/>
            <a:ext cx="835292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4" descr="http://www.berde-berdea.net/image/52d39564-a040-40d4-9e59-448ba48ad05b/1d.JPG?image_w=300&amp;image_h=200&amp;image_aspect=1&amp;image_cu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388773"/>
            <a:ext cx="2641476" cy="1760984"/>
          </a:xfrm>
          <a:prstGeom prst="rect">
            <a:avLst/>
          </a:prstGeom>
          <a:noFill/>
        </p:spPr>
      </p:pic>
      <p:pic>
        <p:nvPicPr>
          <p:cNvPr id="23558" name="Picture 6" descr="Surfrider Foundation-ko logotip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16832"/>
            <a:ext cx="875772" cy="648072"/>
          </a:xfrm>
          <a:prstGeom prst="rect">
            <a:avLst/>
          </a:prstGeom>
          <a:noFill/>
        </p:spPr>
      </p:pic>
      <p:pic>
        <p:nvPicPr>
          <p:cNvPr id="23560" name="Picture 8" descr="EIBE-ko logotip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060848"/>
            <a:ext cx="1009650" cy="476250"/>
          </a:xfrm>
          <a:prstGeom prst="rect">
            <a:avLst/>
          </a:prstGeom>
          <a:noFill/>
        </p:spPr>
      </p:pic>
      <p:pic>
        <p:nvPicPr>
          <p:cNvPr id="23562" name="Picture 10" descr="http://www.berde-berdea.net/image/52d39766-390c-4517-868a-4a95a48ad05b/1f.JPG?image_w=300&amp;image_h=200&amp;image_aspect=1&amp;image_cu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6012" y="5072675"/>
            <a:ext cx="2677988" cy="1785325"/>
          </a:xfrm>
          <a:prstGeom prst="rect">
            <a:avLst/>
          </a:prstGeom>
          <a:noFill/>
        </p:spPr>
      </p:pic>
      <p:pic>
        <p:nvPicPr>
          <p:cNvPr id="23564" name="Picture 12" descr="Biolur-ko logotipo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5949280"/>
            <a:ext cx="1171575" cy="438151"/>
          </a:xfrm>
          <a:prstGeom prst="rect">
            <a:avLst/>
          </a:prstGeom>
          <a:noFill/>
        </p:spPr>
      </p:pic>
      <p:pic>
        <p:nvPicPr>
          <p:cNvPr id="23566" name="Picture 14" descr="The Green Belt Movement-ko logotipo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5877272"/>
            <a:ext cx="1190625" cy="438151"/>
          </a:xfrm>
          <a:prstGeom prst="rect">
            <a:avLst/>
          </a:prstGeom>
          <a:noFill/>
        </p:spPr>
      </p:pic>
      <p:pic>
        <p:nvPicPr>
          <p:cNvPr id="23554" name="Picture 2" descr="Logo Curso Berde-berde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836712"/>
            <a:ext cx="1152128" cy="425729"/>
          </a:xfrm>
          <a:prstGeom prst="rect">
            <a:avLst/>
          </a:prstGeom>
          <a:noFill/>
        </p:spPr>
      </p:pic>
      <p:pic>
        <p:nvPicPr>
          <p:cNvPr id="23570" name="Picture 18" descr="http://www.berde-berdea.net/image/52d392e1-a0d8-4024-a3f0-4073a48ad05b/1a.JPG?image_w=300&amp;image_h=200&amp;image_aspect=1&amp;image_cut=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340768"/>
            <a:ext cx="2664296" cy="1776197"/>
          </a:xfrm>
          <a:prstGeom prst="rect">
            <a:avLst/>
          </a:prstGeom>
          <a:noFill/>
        </p:spPr>
      </p:pic>
      <p:pic>
        <p:nvPicPr>
          <p:cNvPr id="23572" name="Picture 20" descr="http://www.berde-berdea.net/image/52d393a9-01a0-4a61-a26d-409da48ad05b/1b.JPG?image_w=300&amp;image_h=200&amp;image_aspect=1&amp;image_cut=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5616" y="3140968"/>
            <a:ext cx="2736304" cy="1824203"/>
          </a:xfrm>
          <a:prstGeom prst="rect">
            <a:avLst/>
          </a:prstGeom>
          <a:noFill/>
        </p:spPr>
      </p:pic>
      <p:pic>
        <p:nvPicPr>
          <p:cNvPr id="23574" name="Picture 22" descr="http://www.berde-berdea.net/image/52d39461-f6c4-4527-9c83-448ca48ad05b/1c.JPG?image_w=300&amp;image_h=200&amp;image_aspect=1&amp;image_cut=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033797"/>
            <a:ext cx="2736304" cy="1824203"/>
          </a:xfrm>
          <a:prstGeom prst="rect">
            <a:avLst/>
          </a:prstGeom>
          <a:noFill/>
        </p:spPr>
      </p:pic>
      <p:pic>
        <p:nvPicPr>
          <p:cNvPr id="23578" name="Picture 26" descr="http://www.berde-berdea.net/image/52d39659-b228-484a-a4e4-486ba48ad05b/1e.JPG?image_w=300&amp;image_h=200&amp;image_aspect=1&amp;image_cut=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088" y="3212976"/>
            <a:ext cx="2713484" cy="1808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979712" y="1268760"/>
            <a:ext cx="6336704" cy="46166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Comic Sans MS" pitchFamily="66" charset="0"/>
              </a:rPr>
              <a:t>DBH4         AZTERKOSTA KANPAINA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Comic Sans MS" pitchFamily="66" charset="0"/>
              </a:rPr>
              <a:t>SENTSIBILIZAZIOA</a:t>
            </a:r>
            <a:endParaRPr lang="es-ES" sz="3200" dirty="0">
              <a:latin typeface="Comic Sans MS" pitchFamily="66" charset="0"/>
            </a:endParaRPr>
          </a:p>
        </p:txBody>
      </p:sp>
      <p:sp>
        <p:nvSpPr>
          <p:cNvPr id="18434" name="AutoShape 2" descr="Mini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6" name="AutoShape 4" descr="Mini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data:image/jpeg;base64,/9j/4AAQSkZJRgABAQAAAQABAAD/2wCEAAkGBxMSEhUUEhQVFRUVFxYVFBUVFRUVFBUWFhUWFhUVFBQYHCggGBolHBQUITEhJSkrLi4uFx8zODMsNygtLisBCgoKDg0OGxAQGiwlHyUsLCwsLCwsLCwsLCwsLCwsLCwsLCwsLCwsLCwsLCwsLCwsLCwsLCwsLCwsLCwsLCwtN//AABEIAMIBAwMBIgACEQEDEQH/xAAcAAABBQEBAQAAAAAAAAAAAAAAAgMEBQYHAQj/xABIEAABAgQDAwgGBgcHBQEAAAABAAIDBBEhBRIxBkFREyIyYXGBkaEUQlKxwdEVI1NicqIHJFSCkpPwM0NEwtLh8RY0c7KzF//EABoBAAIDAQEAAAAAAAAAAAAAAAADAQIEBQb/xAArEQACAQMDAwQBBAMAAAAAAAAAAQIDESEEEjETQVEFFCJhMkKRobEVUoH/2gAMAwEAAhEDEQA/AOGoQhAAhCEACEIQAIQhAAhCEACEIQAIQhAAhCEACEIQAIQhAAhCEACEIQAIQhAAhCEACEIQAIQhAAhCEAeooriMwuNRTy+a6JsrtpAl4LGRWOc5oAJaGEGna5V3A8HI0L6Mlf0qyDdYUX+CGf8AMpQ/S1h/2Ub+Uz/UrLJXcfNNEUX01/8Aq2HfZxv5Lfmvn3EDme5wFnkuHebjtGiHglO5ThCvsJNI0t/5mf8A0Z819cSsFuUc1ug3DgqOdnYtbB8UoovtvkG+y3wCwONwW8rEsP7Zu4e01VlV29iYx3HzEhfR2Iw2hjzlGjRoK9JVuzkBpjusOiylvxJfuV4L9J+TgaKL6J23gtzSwoBV17C/OauO7ZD9cijg4e4K8K2/sQ4WMwha6QaAwW3KQAp6v0OWmv3MShbGPRR8MZV7ncAjqke2zyZZFFrAM0UdQJ+C9nnWR1fon22L3MlRCtY9Fd7O4eSOU3GwtqplUsriund2MehdSgS/S7lJY225L668B0vs5IhdUdABcCU9gsMemCw6PAKeuvAdL7OSoX0lFhiug8ApMCGOA8Ao9wvAdL7PmRC+oorG5dB4BXTITaDmt0G4cFT3S8B0vs+Q0L7AbCb7LfAJ0QW+y3wCj3a8B0vs+OkL7AMq32W+AQj3a8B0vs+atrHxBEDXEZCMzKNA6rkakKjC0+NYbNR3A8hEaGijRkJpxqQq3/p6Y+yify3/ACT4PAt8lVVWuzQe6YaxjYZLgQeVZnYGgZnOI6gCm3YLGH92/wDlxP8ASn8Pl48CI2I1rqtrq14qCCCDzeBKlvAInbcYPyMUPaGhkQNoGs5MNcGNzDLur0u9UgIeL7zc8Dud2HQrT7YT5mWw2szEN5xzMc2hygUuL7/JZhks5prUU0INbjeDZEXjIMXIWiwK6iM3/wB2L67lOg3sHuXyIx31sIC+WIw1FTXnNp32X0fim3EGXaIcMctFAFWt6DTT13/AXVZRcpKxDkoxyaudnGQWF8V7WMbq5xoAuSY/tjBdEe6G17m8oHh1m1DctaA/hPiqLaLG483EHKvqAbNFmN/C3j1m6psUAuG7golFPDEqs74NFjG18KJCDYAc976ANIo5pDq0PFUAxOdlHekVaQMpiQ9aNJNAT8RoqNuZjqioI0IsQtRs9jLOUpNUyvAaXEDIbmzxuF9dEtxUVwaYve8s0e0OJMnYcnEgO6TiDcVY7MwFrusFcq2uJ9Li11qK/wAIW/n9n4UhGgxID3ZY0Vv1RoWto9vROuhWA2tNZuLuq4e4IpWvgY8omyo5o7AnQUmF0QlblJtRGnH2SsObSGT7RJ8FGnXVNONlMnRycMNG4U8lNiL5G5D1ncbDuUeefdTJfmwwO896rpk1JULkJcWIMTVbHCWva1ja0blBoB1rIQBV7e0e8LfhvOHYoqvhGWPkkPbZ3YoUOWfTpe9WDzqvGpJYqm52xACahWuDj9baeoqDNdJvarDBf+5HYVIG1im6fgFRYrrp+CVUglRNFc107FSPNh/W9XFUuRYeY5PNKjNKda5VaAkoTeZCiwEKDhjOClMwlnAJ6CprCtkXgyyK84Ozgk/QbOAVrVKarXIRTnAIfAJDtnYXsjwV5VCq2yxzra2VhwaQ4YaHuFXOGrW7qcCfcsdNQ6c1gueGqtdqsWHKxojjbO4Dry80AeC59ObYRBmEKgrYuHTI9kH1R2LqfGlTSXLOdLdUnfsXM1LshXe8ZvZrcKlmJsOPNTuE4FOz92MAaNTTK0dRcdT4lW7v0YxwLxWV4Vd76LA6kE+TVDTyaukZSLMHfr1qRIzbTY9navMa2WmJe8Rpy+0OczxCoIhcw37iFbD4JScXY27MReTLQjzmQotYdblgPq/hrSnBZvaUfrcSvtBLwvEyXsrqHAg9682ghkTV9Tld41+ShRszTGV0T2kUQSKJNbJqYfRqWbrjUu3NErubf5JM+7M4N4lOyTaMJ3uNe7cm5YViE+yPepK/RJmHWoqmYcrGZeqmYKmCK1XgcwyEXRG0Ga+i3O8LO7JQec553AAcbk/JaT1h2JdR3kJjwPVrVLGi8FgV5WyUybkGb6Q7Qp2BH9a7vgq2Mcz6t0G/5Lwwr1JNe1MUGY6mshF2WToExNQwaF7ARqMwXrMVgDWKz+ILnjgwbgosVwpQW7Fbp3E+9k+x1iDPQn0yRGOuNHAnXgr8lcEbEH+60eB7Yx4BAeTFh72uNXAfdd8CqSpeBsNZf8kdZaU+wqrwrEYcxDESE7M0+IO8OG4qe0pDVjammrolgoTOZCqSSILlNhlVsEqawrVHgyskgpWZMtKUCpZA5mXkd+VjncGk+ASar03sdDY9hUXLdj5W2oxh0V5aDzR5k6nxStj8NgvmIYmojYbOk4uIaA0erU+sfJR9qcEfKz0SXeLtic07nMJqxwruI+K0WxeExS+HHcLZYr4bSKg8k5rLDfeIFpqTxdspRp/Kx2HD5yVyhkCJByiwax7bdwS4lzZc+x6dzdODFLQfYaKjcd9PFVIxWchsmoknEc2XgZCWxfrCMzRVrSbgjXvWPop5udPq2xY6LikvzCHAFpsQeC4ztjgnIv5vQdUt6vulaeRx2LE/tpx7agGzG0BI7FT7SRM4HKRiYZqc+QPIp0SKU1NB31vonU4uLM1e01exhmOIPYVaTUflI7HfdZ7lBjQauaG3LwLDidys56W5OOxvstDT2jX3p8hFP8ie7RRpgZqN4p+IbJuUbmiV3NHmUk3jsycre6iZkBRhcfWScTiVIaN9k+8ZWho3CiOxPcix32VZGdU0U+MVDlYJiRKd57N6vHCEVDY4HCywW2oSL9f9VUsP+sA6qryXFGtHUPcmz/aD8PxWZ5Kk5ztVXTMzmsOiNes/JPR49Kgdiq4j6JlOPdmLUVv0L/pKdMU0UZ8eqYiREy56dYxKFh+JFTGZIc9eIJtYXmSg+qZBThFKKrQGh2Lx0ysw0OP1UQhkQbhXov7j5VXZWL52cuz7A4z6RKtzdOEeTeTvIAIdXrbRIrR7m7Sz/SzS5ShHKBCz2NouE5TYTlXQypkMrREzMkhyXmTAKVVSQh5rk4CooclB6LljFfpdwaBElPSXt+uglghvFjR7w1zXe02hJ7QF5I4Sx8tLhrixzIYyObSxc0ZgQRQg1uOzeFotq8P9JlI0IXc5hLK+23nM8wFQSUdzJRjmirhBaWjrDQqVG7IfpsTdyHiOFRHUbFjwqu5o5OXpFvaxc9wHbQqzdgkCXk3QGN5hBz5rueT0nPdvKzMli7zFLS4coQDz2OqWm9uATc++KIT2iMaXtnvc6DNdWUX5NTSebFNIyDofNyF7W80Oh0c7KOi2Iw3qBS41ooGLSgdmAYWsuec3KTY0GXtv3BW+G4zyRBLCXNFC5rsxI6xvKZ2rnMzHuFuZm8W296m73C2lseTJYDho5KFFpV5jBvUGtyONOupI8F7j8GkwD953mK/BXGFSZZKyhd/exnvHYcjR5Nr3qoxl9YrxW7IvkWW9xTE22zJBWsR5h9l7JuysLjvumI4LnZR3ngEzPTXqN0FlKRr3JZFS7s0QuOjffuS3zNSmAMrOs3PwXkAKWiqfYTHfqpWz1A93Wx3vCgTBqaBXWBS4Ae469HyqiWIiZu7NFB6I7FG/vh+H4qRAdzR2KvxRxbzgLWb4kcCFniruwN2Q+8jnXuHC3EEagqBHKmYdhM06GYmVmSrg6jnEgt9kGv8AuoEc71oiksHNrp7725GYjk2SvHJOc8Fcqj1idMNeQGJ16q2LbyRnIDkPSa0UkinldJ/RNN/Vx4W9r2v7nDKfNg8VzJxW+/RNIEujRyTQfVAbiTRxJ7KN8Umr+Jo0/wCR0zMhIqhZbnRH2lSoVaajqssLHx2ef/YSxbwLmuJ86BJgOxYnNEcWt4NY34AnctEI3MUqyXZ/sdDabJVVzqPthHYMrQHOHrOtf8NEuW26jAfWMhk8ec0JkoW4dxcdTGXY6CSlArnw25e4hrWwgd1S4jxUxm2bm2ishn8DiD4GoVXTayXWpp3s2bYOWZn/AKuIWiw3dhuqpu2LjGhlxDIVTnABeaUOpArw0TW0u00JseC9jg6G9rmPI3EEFrqHTpHyVNtzRGrGLumXzIDSAaCoGtPJZ/FIVnDL2dV9ytJTGIYHSHEdYVVjeKMINDdRZm+M1tKCQlYTYmdzRWlCSL03iqq8bf6TEbCbYxnhtvVYOke5oSMRxJoJq6gbr19SptnsW/XmRXWaM4p93Kd3gmbXa5kq1VwbLa6jPQmtFGtiZQBoAMoAWMmYVZqaFNW5h2syOHlUd60+0uJMmDA5I15N+Z1bWJbpxsCs9AdTEXDc4lrusFooK/iyqKWEVUoyzFlLMTFG0HSd7l7LyNBmcnpmXEOK4O9Sw4dRHco0eZfE5rKkdWnimK49tL5P/gxGiZineiKpUKQcNaeKcgyjnRBm5rRvsdOpWYvqLlj+Ay45dwiC7W1od1afAqzcwNY9zdC93lZUTILhGfUk0vmFg4dS0NB6O0dVT2n/AJS5i4tDrJtrQAdabgk+msikQspOejaG1aqRAgilaa09yizMMCKwhLVhh1HAMDZAhNaHufRtbuqzOdaDqtqufbXYbyMw4AUa/nt7zzh4rb7LTIEsb3D3E1PED4UVFt2M8Nrxqw37Hf0FMG9xGqgpUrrsYF7E2RRPuKhR4t085KuyXDdZIfESZODEiWhsc7sFvFW8PZl4vHeIY4av8FG4o2o8spXOUiTlTEzUIGUVv1mw/rgrbEMPgQ5WMYTXOeGWe4gEDeQFmpeciQ4Yaxxbm5xob0OnlRWTui0flG6JcxKvbqLD1hceIWn2c24hScGHCMMmriXkHe513dlPcsbK4vFhmjnZhvDrqZOQZeMwv6DxS439yo4p4Y6m3TZ1KJt/KgmlXDcagV80Lkg2cebtcKG4qD80KvQgauudcfiE5FNGObDb9wafvu+CizmDOcPrY0V5OoL3U8KqLM4nEZZvNUKJj8YHnODhwIHvCRCLKP1KM/xjYafgghGsN5b1E5ge1pSMxHTFPvNuO0tNx5qSMSD7mx7EB7XcT5eKZfwZatajNZWRxwJFHODhuqBSnUqqdywwaVru3U32V1Mu5vRGm4KmmWNI5xAGtSaU4JkXJvJioXbv2M83lYzwQ85haoOUD5qdN4W+EzO+K55sKagV33UR+KwYTjR2a/qD+t9VNG1Uu5hY8PuKdG3kUqbrbsLB7GnS0E6DTaUrYI7Z97W2Om6vyUabxiIRS3vKbmZuFQkPzDqoHX+7TVWP0PDoDVzmuAc01oCD2J90ss87Kc6eJMzkaKXamqekTlOY9wGp7lojIQgLNHvU6VyDQAdgRKV0RHVbPla7KySlH2dSnUa28UqLCYHl73sDiak1Fa+Ntyb2rgOe6GWucARlcATSoNraaHyXrNjS0AxhyeYAjNqQa0IbruKi6sPpXqR3I9iS0J5Ls7XuO8kOJpYb0nK5vq26qqKdnGl1Gm+t7UHWo8xgMQAlpJaLVBqEbo+TQtLUkrpltHxCDSj2trwa2ryq8wzEdzJdwB3u5vfelFAw+XeyK0huYg1od66EyGYgFsradh7KKs6kYK42jo6tSWxJlHL4IMlniu9hJPnSq8mMOJFOSbb1mkV94K07YTGigaPio02xrRW47Csvu4tnVl6FVUbqSMr9Gu9UxGH8Qp4VTcaXjtc0coHHcSFauxEV5wtXpcO1WrMIgxmNitmobdxY8Frw7hrfqKa6lsvg5ToOL2vkc2TixWsiCMQec0gt4UvVS8bjB0MtpuI7baqvjxRK5zEdSoFAOc51big4dqpp3a37KHQ+067utNSbyIqahRjsWRmFg0VwBfSE3i/XtDdSlsgS0KhIz0JzZtSaW5osBrv39Sp4uMRYhvUk6cVCjzRNjUHfVMs+5z1CTeTURtpXAUh0YPugC3CyqouJk3Jr2lU7WPOgKdMq4oaSGrSt9iRMYiSKVUT0hemTPFKZKITRojpWR5hMtKsuRXhlAdyneh60krCWzTwOkhJ9A6yhG9Ee1n4Oj4tlBN1STrqiraV6wtJiUkBXf5qhjMsRRKVkcOk4rgrWzZbqPBSG4u1tzQAapeGbPxY5r0Idemd/4RvWRxOPmiODKhjSQ2vAGlTxJ1Teni7NMIRqOxdYltc93NhANHtG5PYNB5rPzExEiHnuc7vt4aJ+XkyVocLwOtLKk6saaOvpfTZTxFGdl5F7tGgdZqVbSWzlektpJ4Qxov4BWDJcbgsNTWyfB36Ho1OOZGSds/DDaAbtTxVW6adAAZSsMHonUDflO7eV0ONLtposZj8qKlFCu5O0imu9OpOn8UPco06XBFR3hIl49LWseCi4MKwqb2OI/dNSPOqfcyj+0Ldix4qcdrcGe4zNUgHqew/D4lGDMdEY6KDm5OmapqRUHKb7qhRtov8At6e1Eb+UEqrwDEzCLwdHtDTe3SBJpvsCO9Cji5s0btAnSkN0ZziXUFecd5J3LRSmFFoA5aJlGjajKL108VncKjUP7/8AwtjCiVAK5+pnKMrI9t6bQo1Kd2rsYbh7A9r97eql1YOfQKM568jzIDAeOiytylydVU6dNfFWIUpNuixSwEClyeAruG9KxKYBh801oaV7FDk5TIXmnPJILq1DG9Y4ngq/Ep0DmM0Ap29aeqalL4mCpqJQpvf3uQYkelRxS4UTLvDhvHwKgRXKzwDCIkV4JaQze7Twqt7Sijzk11XZLJefQfpMDl2ElsMUytLM4I6Qc0mpAFLgHcs8YFTSG3MVrjgDK0bXLWpAJ53Cp/3Ks4EJsJv1cOG13tkZj3A2Cqq/gz1PS7yu2YZmEuHSAv7NSQlNwymjL9dSVqZuK5xq+LmPYKdwFkiFOub0XDWt2go3tl1poU1hGebh7yaU1NFKi4I9vTAAtvr7lcPni4nM1pPUKAcbD4r18+zKAW6d/mrXKtNmcncNa1hc11TagHxVPybuBWljhhqRZMBzm6UI7Ebi8YFHybhuKch9YVtEmqjo3UZ0TqVHIdGMhjk0KWD1IVLmnbI0u0OMMbUPiNZ91t3eAupOBYXDiQocZwL+UGZrTqQDSpHC2i5h6K99zZdH/RftLDgVl47S4jMYESlQ3e5juArcHQVpay2Jq55bU6CcKd43x/Rr5GWbBgNfGtEcahmmX2RTzXEJrDiyPFYfVe4DsrVvkQunbSz73P5S9Du+IWUxaBme2Lxo13aND8FWpVvkr6XKPX2vh/2M4RIVpa610pKZRZObPYI7KHEdIW7Fo4WCHeuXU3TZ76jUpUY27lJCgdSlw5agur+FhzWCu9VE7EuVXpbcstHU9WVolbM0WUxyEtPGKosWFQVWm/kPqw+BlZGLycYV6L6td30p5geJVpMNII7wVTzzKlS4cXMxp7j2ixXVg7o8N6nQ2z3obx54c1rN4Jd40F/NZ5tlYTEbM9x7h3IiwgaOoAOi6nXoe408U5YwUpx2RSEwI/OqfWFD2jRajDcQqKHVZSDLl1QKEj3cV7CnyyzrHjxSK1HedjQa7ocs2cSYzENbvt3pvEYRDmitQAKu0aCDfyWZl8ZyubTiKnWgrcq0n50vFWk5Kc3srv61kdBxaOz76FWm2uTydxQ0ytsOrf1pnDcGizFxzW+0a37BvSsGw0x4rR6o5zzuAG7v0XS4UtQWsrTmqatEzwpvUPfUeOxm8O2ThQ7vbnPF+nc35q8EJrRTh3DuCm8gm4kIdqQ5SlyaFShD8SDFiHdbsUGNU6+9T5uoFgqObiu3lNgjHXwLeAkmHQVtRRoYJKdnouUBvetSic5yyR2gV1umXRjxTYcRomy4qrLxWB3lQdQvDDroUyV60kKC20cMEoEslwo/FS4MQFLkNp4ZDEAoVrybUJN2bTM8m5wOVriBwaT7le7IYYTVxBzOtcEUaNa10qVhRtNN/bP/AC/Jejamc+3f5fJdKNKcfBx6uroVOVL+DpOM8oHVZQtpdu4niOCrRFYQQatJ1adO4rFwNrp1hq2YeDx5vxCci7ZzzulHc7tbDP8AlVVp53u2jNWeknZxg013R9F4RGY6DDcywLRaxpSxHkpT4wC+aYG2U8wUZMPaK1oMoFT1USztxiH7VE/L8lPQl5HLWQ7pnfcRxDgs9NR+vVcfdtjPHWYf+X5Jk7UTZ/v3+XySJ6Ocu6N1D1WhT/S/4OsxIqp569Vz07SzX2z/AC+Sbdj0wdYrvL5KkdBJPlD6nrlKUbbH/Boppl0zCiUa4G2rh20pT+uCzrsUinV7vJJZiUUEEPNRfcfetcKMork5Oo1VKsrNM0MjgUxGvDhmh9Z3Nb/Ede5aaS2OflpFiN0oQ2/mViTtdO/tD/y/JB2unf2h/wCX5InSqPhomnX0scyi3+x0SV2Ugs3vJpqTrv0FlOgbOsaAWw2D73JivuXLf+rp2tfSH1/d+SfG3WIUp6VEp+78kl6Wo+ZGpepaeP40v6OrCC1lBQEDWoaT5poYVBf6xBr0aC4r6pFqrksXaucd0o7z/D8klu1E2DUR3+XyVVop3/IZL1alb4xa/Y7thOFw21LWBreoa0tUnepEaEb03LhY25xClPSYlP3fkvDtvPn/ABMT8vyVnpG+4v8Aysb32s7U5yZjRbWC4udsJ0/4h/5fkknayc/aH/l+Sr7KXlDf8vS/1f8AB1mMSdVVTrAubu2mmzrHf5fJMuxyYOsV/iE2Ola7mSr6hGfCZ0OG4BQpuNVxWGGLx/tHJJxSN9o5N6L8mb3MfBuGpBKxf0rG+0d5I+lY32jlR0H5GLWR8GzTmRYj6WjfaO8l79LxvtHeSh6eXkstdHwbMtTsEkLD/S8b7Ry9GMR/tHKr0svJZa6CfDOhCMULn30zH+0d5LxU9nPyh3+Up/6sgIQhdA4oIQhAAhCEACEIQAIQhAAhCEACEIQAIQhAAhCEACEIQAIQhAAhCEACEIQAIQhAAhCEACEIQAIQhAAhCEACEIQAIQhAAhCEACEIQAIQhAAhCEACEIQAIQhAAhCEACEIQAIQhAAhCEACEIQAIQhAAhCEACEI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6" name="25 Conector recto"/>
          <p:cNvCxnSpPr/>
          <p:nvPr/>
        </p:nvCxnSpPr>
        <p:spPr>
          <a:xfrm>
            <a:off x="467544" y="692696"/>
            <a:ext cx="835292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 descr="http://www.gipuzkoakomuseoak.net/files/fotos/1319476777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93096"/>
            <a:ext cx="3048000" cy="1714500"/>
          </a:xfrm>
          <a:prstGeom prst="rect">
            <a:avLst/>
          </a:prstGeom>
          <a:noFill/>
        </p:spPr>
      </p:pic>
      <p:sp>
        <p:nvSpPr>
          <p:cNvPr id="25604" name="AutoShape 4" descr="data:image/jpeg;base64,/9j/4AAQSkZJRgABAQAAAQABAAD/2wCEAAkGBxQTEhQUExQVFhQXGBcYGBcYGRccGhgcGhgXGBgYFx0YHCggGBolHBcYITEhJSkrLi4uFx8zODMsNygtLisBCgoKDg0OGhAQGiwkICQsLCwsLCwsLCwsLCwsLCwsLCwsLCwsLCwsLCwsLCwsLCwsLCwsLCwsLCwsLCwsLCssLP/AABEIAMIBAwMBIgACEQEDEQH/xAAbAAABBQEBAAAAAAAAAAAAAAADAAIEBQYBB//EAEUQAAEDAgMFBQYDBgMGBwAAAAEAAhEDIQQSMQVBUWFxBhMigZEyQqGxwfAU0eEjUmJykvGCorIVM0NTk8IHFmNzo9Li/8QAGQEAAwEBAQAAAAAAAAAAAAAAAAECAwQF/8QAIhEBAQACAgMBAAIDAAAAAAAAAAECESExAxJBUSJxEzJh/9oADAMBAAIRAxEAPwDLZJEuBtulOY4ZpB3zzuhtaWmADGltAuU6Ye4ACX2i3tGdw4zZec6LdNRhyDgK4n2K1I/1NqN+gUTEY2KdCkSIazMYPvOJgHoD/mKtaOw6tLB4ptUAF3cuAkGclUB2m8Zv8wWb2jhvGQdW29NfKVWXzYmQ+KqQP8I9JT+9GVpPCD6n6qG10jxXyj4BPeSWx6SPh6yoVMuT2gSWi17LtA+KE2mySNP7cEYUIdO4j1PEqpkqZbdNQyRPl1VltS9aoBAl7o4ATb4KoYfHm4bue5WePrhldtQguH7OoRxBa1xHnKv4V4Dr4R4dlBGk8LRdNpv0Wt2vi2VxRyNILmuhxF4fIDfRZlmCc0uYRD5Ag2vIG/S5V9cM9JVBxEeoPQr1jZ2Jz0mOkGQJ67/NeXVMG6kS10HKSBBm/IhaLsfiTTMEkte6AJ0PGPgtPHlqlnhw3EpShZ1w1Bx5roYDSlmQsy7mQBMyWZDzLmZAFlKULOlmQBJSlCzJZkAWVzMh5lzMgCyuZkPMuZkAXMuSh5lzMgCZksyHmXMyAJKSHmSQHkjOx9XUubG6/L46IlHsXWBzZ2te0gi5sRcHSNQtxmaKedz8oDssE20JB6kc1HbtdhMAk6ifrJ3Lg9ZHVvaN3VZ3gqOpy5lRthbNma4np4RZZTbmzzSd44cXE3HGx+q2NDGNfUa1hzmXG0Ef7txiZ3lVO3ajajmjK6ReMrideAbrbilnj7QtfGOeGMG8Sd/1XMOM0fs3FtjEmSJ3ED7hXe3ezNesB3FJxc33S0gOEWAcbTPEhWeB7K7Rc1jqz20y3xAOLIZGl2nlz11Wni8ck/lE2RV4rY4Y5nduBa68xdvWNykU9jZm3INxPKZ5clZf7EoNA7zHMLgPEKZL5vfwsUl+KwjJGas6d3gptJ3e0Q4+inPxY73BikAYatgy2q6mK5ZmbdofmYHNbAGoAEeazeMw5eWy3VjBvt4GiPgrjD1WVXB1LCUy5stDqhe8tnWZyjThKvaODxLj4nsp2sKTG+QBcMwHL4pWS/VcslgsLiDUpMbSLmNpsdmg6iq6L6Wyg/3VnhsI9riaoZDh4gXNBHiFoBmYE2V9i9n0wAKlWpUdGjnE8dwgDz4KuqYum1vd0WhrQfaNz6uka9UZZ4njKj4jZLiXaZXHM0w7QSLyBxFlK2Xsh7mDK4kCSOEzcAyj06ra4ERIy94yNQRdzJ0Ivb81a4HFsYGzUHdicvCNIsd3RVjeRlvSvr4Gq2xquzcJABmROl7QlhKhaT+2ad13z6c1H23tWmXOy1CASCIL+ABiGmNCs6/GNkzWJg7i82tc+DrZPLyXfBTDhvqWIaBGdp5y36IgrDiPVeeOxw/5n11nTwcFX1tpmDFRgcI1Y4jfN+610+K0x8tvxN8UepHEDiiOcAJkeq8SrbccCRnYSN/dkDyLQHeoQndoXSBNMz/7gjrIW0tZ3F7b+IHEJfiBxC8WG3Xbu6P+Mj/U1Obtx/7lPyr009l6vZvxA4pfiW8V48NtP/5RP8r2H5FOO2XjXD1/Jk/VGy09f/Et4rn4lvFePnbwGtKuOtP/APSY7tRRGpeOrf1Rsaex/iRxS/EDivHW9qaH75B5tf8AQIjO0tE/8Uf/ACD5tRsar13vwl+IC8lHaGjurN/qI+ae3btM6Vm/9Rv1cjY09W/EDil344ry9u1p0qelRv0cntx7jo939R/NGxp6b34SXmf41/7z/VySNwaben2SefaqECxNzcgRJvE+SHitmYCkf29enPAuEnyFyvP8TtPvCRUr1cS4mzGmo/0uG/BFwmyKryMmHZT4Oq3P9I0PkuS5yOmY5VtWdp9n0bUKdSoQfcZaYjV0blFr9t3AnJh6VIfvVHiT5CPqq3D9k3PYc9epm0AaAxsazA9oeiu9m9n6FJ4LKQkAeJwm+8y4mLpf5fwen6qHdosbW/3b3kf+jTDWj/G8BIdm61aXVnukaBzjUfPV/hHkPNa+mGzDWl54jT1NkHaG0adAA1ntYTMMb4nnk0ak+SzudqpJOlXguydINBdnIsYc9+/kCAFc4fB0aLLNYxnEgMHUneqt+3zH7Kk5v8T/ABPI5NBMeZ8lEOKD/FVzOc2SCYlpi+UaDRZ+6vW1eDaLId3figWMQyYtzIm0gKDXxr3e0bH3WA6czMn13qmxNbLJuA64JMAi0b7+cJjsWL907URa+oBMKbaqYRJrYsOBDrMMWboZBs6Lgc1WZzrNhED7+aGx+9wOYwLHXhwUDE4rK7KCJy89d+7mqnPQvC12bii10slpG8t9NQeOqs8Rim12Eh7W1AQHjxZSW+8P3SsvgGOcbDcNDrfrzKjDElrn3d7bjAJO88BYLX1siNy1o3bPc736fq78lWVcGxhIdVpkzo0OMdfCqXF7We4CBUHHK4ifgVCxmIPeEBr3CeLiIN7CE8PH+llmu8U6m1pIeIvqXDfb2hrfgq7C7Z7p1+7dTcBmb4iXiZEEQARqCqDFNqEx3VuefpvdCbWNRsBpY2BHtUvqZ0W+OMjO5WtRh8bReMtSkS2o4jMBdkAQRraTcTzQMDTwpdkqNLZsDIJaRebOMjiD8FQVcUcjA6o06u98mzotaDod6dhcczM4y52VrzcNbNiNQXE6qk7XFbCYdr8rqjJkTBLI3nLmkGyJtHs85gaaQ71rxLHgjxCbgj3SLb1SMzE5m0ZHEhxHqfDHkpW1pzBhqNaxsEAumDlGgZmI+CNhyn2eq1CWAND8o8JMTG4HQnkouNw3d6TY5TLcpBvbU8PkpOBxJD2htWq7lMNtf3iZHkFK2r2nqVakltOQ2HEtDs0EgGeJEI2elTRNU+wahjXKXelkUV8UGk56oAnVxMRxa649EYbbkguotkGxa9zSOk5oWgxeLw2JpGq/Myu0DNlvmaYEkAgEjKGk624RDK6ZT/a1U6vB6sYfm1MO0SdWUD1pN/7YUn8HhneziIP8YLfoR8U7/YL9aVSm/gQWn5n6Ih6lQRtFu+hR8g5vyK6MTROuGHlUqfVXDtk1RTAqUWOccozlsGDlLyMoF4eQP5Fmn4Kq22Q9dfknaWv+JRq4XfRqDpUB/wBQSIwpEgVx/wBM/RVj6Lh7TXeYKJh6tiJOh/sgtLFlPDke3W/pCSEcMN9WDvADjHKQ4XCSWz096w2x8oA8LBfwsAAHorKjh2tgAIz8PAL6j7ASdzfPl1WOx3/iDQaXNpsqVXggNAENM2mTeL8FwSN97balTJJloA3cSqzGbXoU3FpPePvLGeI7/a3M8yFn8FVxWL/39Q0qZ/4VIwej36+QPoinAto+BoDWi5IG7nxJU3PXRzD9TX7YrVLMy0wNwknoXRryEdVWYbCw81TTlzyc5Os8sxsIEqLsJwp1XFvsuPiBPxjiFb4zDtph7gyHPeJN7+EX5ajRR2vWukfDVoqAkw2fsJtVzW5qYAAAPCxOZzRrzQXmQYExuJN+HL1hBrmKuYgyY5zbf+iW9RWkTG1H1AxwFw3L6F2qTXNY2CBIaOcEt3kGx6J+Nx2UMLRlPisIgX6CZuVBxFcEFxIDi3f/AC2+ie7SKpj8om07h/iifmoD4BBLQS4ST4he4jXko1F5eQXRMR8ZV3T2LWe1r2tOQgAHjugcbrfGaZZ5ObJcy5iNN/PmoeM2PTfVcRNzO7f/AIVY4LAOa4hwg+XGfNaTZOzqLie9qspm3tZZMzpMLoxY2vPq3Zpu4u9I+ajbR2KCQ6H2a0GC0aAD1svWMfsdlM+GHN1mB+d1WOwYzG0eVvnyW2OMRcnlFfYt57qodPfaP+xQsa1rcv7LURdzrQY3Ruj1XsDdntg247o6LK7a2G05oaJm3nY6b9PRXcYj2YM46GiKdMROoLrEmfbJ+ylR2jUAfldl8PuBrfeEnwAbgVP2js3JFhFxG+D5Kq/CnxCJMbuA39IUcK9qB3jnnxEuMjUk69UfaWIl+ZpOpbf+G3yy+ij0Ww4HmE1xJzCN5cPImfgSfJB7Ttk4gmqOhUfvr3tu9EPBe+eDHfEKMlobT21eKstpVgHmBBAjU3DiXR/mVDhzL2jcXD5hSMXV8Zgk7jPECCAd+nJLSpRnOUaPmhDEGU/DPl7eBcJ9QgrV3tPH1mFga97QAb3gnNlvOtqYPmhUu0uJFi9r/wCdoKg4+rmd/hbv4jMeupUemJ1snsdL+n2iPv0GOGpIlp+FkQbWwryAaT2mY90j81RgC1/uy7hmftG6EZm894Rwrd/WmdhMM8lwcTJPuczOp4pIuxng0Wm183ux7zuaSr1iPfJpO1GKOMDnCvmpNy/s2nncwNPNOfgGU3ANbHs336FRtq4BurAGmLxAnTndFw+KdWjNAe1rRbQx7J8/zXl73HZrTQ7O2pSPgFQB2uU6jyUDaGIe5x8Qjru3TCHUaX1mlwBOQEwd1yJ5gEDyQnUwSRBMmSLz8dYWefHEXj+i7Os6ZEbzePO2iu8fi5DRmltrt3+U8QqQUTABB7uQS2YkDiCCAV3EuyUGPb4W5yAJJsQeMSLDhqidC3lNqFoPsuPEZhMQd0/cKJtMklrWxYCL6b9fMKp/H1MxIIidItx6lKrigGh7jE7vh5JatBbTr5A0vJJkjjoB9FW4uq2o8ECwAGnCU3HY5tRjWDcZnyhKgLBbSajPK/HaYjRFp7brMxFJhJfSYaZDNwmM0A2vJQar1O2bsZ1R3eHKGzad8Hpormcx5yqPW5cR6SMLSqHPUysABhjIkCSJceJdPxWT7b0Kcg4d/ipiS10GQS0Wi+8XHNUG1e8p4ovp1iJNPM1jngDxNa53DfcC91a4TGudXDMxewlwOZzjpMQDpoqnl3lMfl+r/wAGsblbzPi/w/aZ1LD0auKjumtALWAkk6BziTfoOO9B/wDNuHrk5QWxOlMmbC1jrp6lD25s4VqDqZ4W6jRP7Gdo8HgqDaNUso1Wz3hIMugwDIF7ceC6fXLH6wmWN7ixa4ECPiBI68DyVLtTtRg6B7quHsrB2Zr25oc2OLQYvIiBpIVvtXtVs97i6niaJBEuOffxAIuY1jhcLA9sdhDEEYiicwcBJAIDo0IkSeullrvcY61TdobRwlUOqA/s5AYIJfoS7Npax3Wi6u9h7Uw+CpVGuaBUJzTvcJAAzAWAO7fKwWz9lVg8NAcATBtuIyknlBK0narBm1VsNIBDnEkACCQfCZ1gW4pSbgx75P7QYfB4sPqUcrKjIJ0Gb+YD0mJ8llO/w5qSKI4ES7WINs3XzUqhUpgEVXu7z3CGmWn+Z1Tx03DVscwQU1jGsrNqtH7Wm9jzBDm5gQ4a7iQN+/cjFr5cLjz8qvxGByvcKTak5SSACYB00uqZ1IhegV//ABUfmeRR8TrAlwBA/dkM8Q6rO7c2szEuziiKb7S5ps628ZR4uc/o6xl+KTBg528b+sGPimYh8vcf4ifUypTKN0Cph9VO1opRsD7YPAE/Ax8YTH0iETBDxenzBPwBTIsbWBe6BFyNZ0sOmiGKqGTOuqajQ2kiuj4V4zt6yoEI2GMO8nf6SjR7afB4/Ixrb2ANzxv9UlmsVUGbQiGsFnCLNAtIPDiuo2b2KuKZbYyfVV9J5bUaeeXmeifgsFkdJloI1MRfrZHgGHn3XDKQQdDOgGn5rx8by78uh8HVLamloN+UiTHX5oD8f4i1uaJIn893xXdqtlsg+K49TPkqPF1fdbInW5EEb/gqy7TGnpYgN94g77tvvAM3QcdtEPphpBmZ42g8N5MeiznenMDoRumx/NScMMwe4+W/dCJBsRtRk21HEx9eSZtYAspgGbukeYj6qlxLnZsogQNQGyd8zqpFCi6Lu6K9aGVFpsgIrSuspLgaEM9IeIkXWr7G7apYh5pVXNow11wYBgA6k8D8FnKotwUrsxhIqtd1i17yB+fotJj7TmD3uPVaHa+zqBinQLoNQEuiA6ATAGp01PAIuzNmtpvLiZPyR6dHxB0zrbgpTWrq8Xhk1b2yz8tu5sZ5kLy7t1s1zaxdfK64PzE7r/NemrIdp8XTD8tQVHXGXK2nAECZcfENVtn0xxuq8/weGAkmeQsb9f0Xruw8UKtBp5XEWGtl5xicRSJ8NMsb/E9hJ6ZQB5X6hbzsvUYaMUzMG4Ni08CN2inC3fItix/CNBsIVbt7Y4xDMhcRznW2/iFbPCYFol5PjNkYrDOhpcBeCJjyV12eFWoxweSSIgnSIgi/qttXpB2qh1cIALAD79FHrypjMd2abMtty1ugU9jBpufpB8wtdVw56D1Gm+FFxFKd3roVNgjM/gI6qJXwxlaKpRI0J5CflqfJQazDN/p+qhWlBUoIH4fqr2rhb2j7++Kivw5H0VbLSkfhkB9Eq5rUIN1GqU1WyVoCdTOvT9FJcxANONEwZiTLndUl3uHG4a4zvE/kkmNvVnOMACRNt2Xfcy0wUHv3Ndo928gOkawRAbbcotbFtMe8LTaxud0FBxGJkObDrxJhscbjLe/HgvGw39ehlZ8aaviQaYNrgW3gm0npCpK7Juf6vkYUCptmGAaR6zu0sBv0VdicTVJu4ubeL7it547kj2kWNV7LhzgDN7t014rmD2jSYHtb71pB6ieRus1jMKZkzyldwWFIK1nixk5pe9vxoi8DT13olKqTvURlEqXQaAFjYpJEpXXA7mmPdz+KIWiLzmAJ/t9/NXux6REGdddeWnBUuGYNYv8AcBX+z6sARMX4xzuLLp8U0yzW9IR8kZroQKVQcvVSA8fcLrjGwKrUXn3brGEVWgsBAG8W3cF6K54Wa7S7PbWggXASyvHAmPLzxuKBJIaADublAHTwE/FbjsMwDO/eQBd0k75MAeXVZTGbEyu9kg7iD8louxLIeQRMtuTrayzmXIuF/W2NYFMNQdUrDQINarAmBC1To5zxKDUdBsPP+y42vP2ESyD0iuPK3P4oDumvx+anvhQqtYDf6WKQ0hYllpjr98VEqUhP0Av1Vi7Fg/r+qBUr/Y+7KbDilrYT+m94/K6iVMMb2JF/virmuRr0M7/hv81EcNTmN+E/GUrDUJpTOtrfDogVWi02V3Vo2MH5fVT9k9natQZ6p7ugLlz+H8M/26o0VZFmFc4hrAS42AGp5Dir3B7EpYcZ8XBdEiiDc/zEKZjNvUqANPA04Js6u4S93HLIsPhyVGym5xlxJLtSbmec6lV0Um13/wCaMQLU202MHssDRAHBJWOD7PU8jc5GaL6pJ/yHtj+Mi7bZykNYOM6lVeJxjn2LjE8gPQIWIQ2uP3Kwx8eM6a5ZWp2zRMqyD3RYQqvZr5NrK8oOsp8l0vCShNpT7Uz1T6TGg6nonupk/qnU8Hv+QWG2qeCCLJzfJMYyyKxgUdm4HaKO6r4jIsDwUttIIjMKCLj5KpKlGwlTM/wiPvoths2iWt9255yqLC4VrTICuqWOERwXT4sddss7vpY5uiYWjgFFGMaiDENK6faMtUU0mncmuw7CITe+bxXRUbyRstVA2hs2W+ACZ97cOIgXTdm4HugS67v4R+epVkXDimJcDkD8RPuVfQfmmuzagO88g+blJJTXMnefJMgCxw3E+YXHOf8AuH1H5qSU0o2NILqjp9mfMfmg1abh7TTHr/pVkuZkwoDg3GcoOmhGvqob6LonK4fw5mNPwfA6FazMuF6Q2yVoHjYDzqM9LON0bZ2H75+Sm3PGrhGVv8x0+q02IwtJre8xBY1g1LgJPK9/qshtvtoS00sIO5p/vAeI8/4fmlyNrzH4zC4Gc0Vq+5g9lp3Tub5yeAWK2zt7EYs+Nxy7mNkNHlvPMqsZTLjckqY12URHX74pXJWOJtCjx1Wq7K7ONSpmIlrPidyzlNi9E2Dge7otaZBNzBIv5XRjN08+Ie6iwEgvv/h+oSUh+FbP6lJaMXkgwMtLrzGh6b1EGAdyVsK4c2HETM6QOn91IpsK47lY6pjKpsNgqgdpymQr3DYbKOJRKY6KXk6rPPO1eOOgmMPT75ow5rjmFDyO5eqmQ9jB/D5IjQf3o8kFscviiMI+5VQDNB4gojX7xPofggjyRA7oqlISlWJEw4dRdHa4qG5++Eu+KuIqxa5FbUVayoiisrJYtqhO7wcVWionZ0y2sBV5rvfc1AzLoHBMk7vTxSFaN6gtHNP03pkkmueK6KxUUrmfmlsaSnVihGsUHPPNWlDZYa3vK7hTYLmSB6ncnN0rwjYPO8w0E8zoOpXdrbao4QZQRUr/ALoNm9Tu6aqo272zGU0sIMrd9SI65eHXVY1wcbkySbnnzVb0WtpW2NsVMQ7NUdPACwHQKCaGknX19EfD4feSAeEgeqk92NSVFq5iBSpAaekXRWC538l0i86FONQ8UlyJ+wMHnrtG4HN6RHxhejvgBY/sXRkueeIF+V/qPRanG1srHO/dBPoFthOGHku8mH2lth7qryx8NkgeVuHJJVscz/m/JJRtfqbh8AG3Nz96KQ3DE6LjBe6mUXHlC4bbXTJHKVANTn1TuXHlOp00oAm0SdSutw/NGsnwmQfchFbTH0XO7XWBMEafIrjaZ0v6Ikx0+9ybm5kJk4ZA1Xc1pgFNzxY3nyXARO8KiHzDkul/3CGG/wBkoT2QgcE2fv7CAXQkH8oVSlpJBSdU6oLN664o9hocVvVcGIUQvSLk/YtJZrI2Dw76roYJ4ncOZKLsXY763idLafHe7+X80Tb/AGpo4UGhhhNQDUXa06eL95y0xx3zUXL5E3FYqhgWy9wfWizd/l+6OZ/Ref7c29WxT5qO8I9mmD4W/wD2PNQcViXVXl1Rxc46kn4rnc7/AK/dwquX4UxMaOGvD8j8VKp04nLN+n1SoYed/Ld+afVowJERvKi1rMdG9dd2nxRabjFxb704LlKhvOiI9sakpLhjvNDf8PgiVTbWPqmYSkH1GMkQXDjpv5JwXhvezVDJSba5HzufmFztPXy0o/ecB5C566KwwzIaLKi7V1xDG75cR4osBH1W14jjnNZl1W9o9XpIWaNQksXYlm5nL66fqjNL+XRLvTuCe0v4ALkM9rN7tU9pBsExrjeUNjSBEjyQEgNXQUAPiwToKAMLogUN1Qi8gpvfH7+ieiHLomdOqGarZncmd7yTXPG8KoBKm6JXJOiCDwTmlMhmm9/VHa/n5KIL2Tw+EBJbx/RcgpB67nQDRUI1hLvJP6JPeNUqdEvcA0Ek7vnPAIDhp5oAueA4q/2VsDIe9xGUMaM2Umw5v3ADgpGEw1HDMNR7xmAudwn3W/clYrtB2lqYk5RLaQ93jrdy6McNc5MblviLHtN20c8mnhpawWLyLuGkAHRvx6LGZ+N/ipLGjXUJmJI04FVbtM4CpgkiPvl0KsWzplFrX/SVDoMmLx6qSKbZgEzruhRW2Due8QBHCY+yiCYPPWbetvJdIkCQZ06pvdnfN+f5KWmnQBGo+a7utccN65bQi4+P5hMA5/fDmmXTjvOFYdm6eavMEwCRMb7ceaqard8zyWi7FN9s82gfNVj2z8l4bLvDwhZTtMzNU90ZWg+IxvOi1Cy3a+gC5p8MhupcAYBNhJutcumOHapfJMhzI6T8cqSgNpg+8PPN9AksXV61dMB6BEM8UNpPFNNQrl0buZ3FOLjyQqlWEwuRoJF+SXeH7+9EGkZXSbo0He8XDV4rjnIBeqId1TmhPqphvAS3ybbvviqkI9vNPgqOAevRPLvXgmSUxwgRzXJA6qMHmY4ruYDVGgkCqu98owxCtdjbMdiHWEMGrvoOacmyt05s3AOruytBtqTMDmfyWmxLcPg6UvN9Z3uOmgGlx0Rsbi6WCowP8LBq47yfqV5ptfHurVHPqOknTcANwAJstpjMf7ZW3L+i2ntd9d5LwSJMDcP16qKK7Ruv5IEifnpad6TGgzxMgxuI0I++KDHOL4IQgmCR9+a7TI/d8+fpqpYdYaSZgniPdN96WzmITsOGiRfieGkHRHp3F5kHUbj6aFdwpGXTw313cWmUw3sLgab+mkpdtJNdCOqO0t9fmPkmvlw4xu+94SaMozR110/NKZu09efA9UlG98YGk8fvRDeBz6/cIrs15QngcbpihZ40+/1Wy7GUv2eYAXLnegDfJYas7+y9E7JsjD090sB/q8SvGcsPJfi5cVle1bxnaHMBltnbxc6Qb+a1FUrKdrWtzNLnQQywiZufTqqy6Rh/soDTbxKSDmHFJZcuvS9Yg4g+z1HzCSS5g5U1CKkkgAu18gnUxYdUkkEZW1HROpXbe6SSqAp0/lRGCdeaSSCMc0QLBCafEfNJJVAkURMzxUer7aSScB7R4T1XpGx2AUqYAAGRptzmSkktfF2y8vUYTtrfE3vEi/ULMYpoGgjokkqvaZ0ji7fL6lFruIc2DEtbp0SSSVOhP1R6ns1OjT8W/mV1JS1h1Swka2TKJkmb66pJJH8SG6eYQsILu6lJJOCi1FXn80kkComIdYea9P7Pf7qj/IPkkktcXN5O0mvq7+YfJqy3bFo7xpi+UfVcSRl0PH2zaSSSl0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06" name="AutoShape 6" descr="data:image/jpeg;base64,/9j/4AAQSkZJRgABAQAAAQABAAD/2wCEAAkGBxQTEhQUExQVFhQXGBcYGBcYGRccGhgcGhgXGBgYFx0YHCggGBolHBcYITEhJSkrLi4uFx8zODMsNygtLisBCgoKDg0OGhAQGiwkICQsLCwsLCwsLCwsLCwsLCwsLCwsLCwsLCwsLCwsLCwsLCwsLCwsLCwsLCwsLCwsLCssLP/AABEIAMIBAwMBIgACEQEDEQH/xAAbAAABBQEBAAAAAAAAAAAAAAADAAIEBQYBB//EAEUQAAEDAgMFBQYDBgMGBwAAAAEAAhEDIQQSMQVBUWFxBhMigZEyQqGxwfAU0eEjUmJykvGCorIVM0NTk8IHFmNzo9Li/8QAGQEAAwEBAQAAAAAAAAAAAAAAAAECAwQF/8QAIhEBAQACAgMBAAIDAAAAAAAAAAECESExAxJBUSJxEzJh/9oADAMBAAIRAxEAPwDLZJEuBtulOY4ZpB3zzuhtaWmADGltAuU6Ye4ACX2i3tGdw4zZec6LdNRhyDgK4n2K1I/1NqN+gUTEY2KdCkSIazMYPvOJgHoD/mKtaOw6tLB4ptUAF3cuAkGclUB2m8Zv8wWb2jhvGQdW29NfKVWXzYmQ+KqQP8I9JT+9GVpPCD6n6qG10jxXyj4BPeSWx6SPh6yoVMuT2gSWi17LtA+KE2mySNP7cEYUIdO4j1PEqpkqZbdNQyRPl1VltS9aoBAl7o4ATb4KoYfHm4bue5WePrhldtQguH7OoRxBa1xHnKv4V4Dr4R4dlBGk8LRdNpv0Wt2vi2VxRyNILmuhxF4fIDfRZlmCc0uYRD5Ag2vIG/S5V9cM9JVBxEeoPQr1jZ2Jz0mOkGQJ67/NeXVMG6kS10HKSBBm/IhaLsfiTTMEkte6AJ0PGPgtPHlqlnhw3EpShZ1w1Bx5roYDSlmQsy7mQBMyWZDzLmZAFlKULOlmQBJSlCzJZkAWVzMh5lzMgCyuZkPMuZkAXMuSh5lzMgCZksyHmXMyAJKSHmSQHkjOx9XUubG6/L46IlHsXWBzZ2te0gi5sRcHSNQtxmaKedz8oDssE20JB6kc1HbtdhMAk6ifrJ3Lg9ZHVvaN3VZ3gqOpy5lRthbNma4np4RZZTbmzzSd44cXE3HGx+q2NDGNfUa1hzmXG0Ef7txiZ3lVO3ajajmjK6ReMrideAbrbilnj7QtfGOeGMG8Sd/1XMOM0fs3FtjEmSJ3ED7hXe3ezNesB3FJxc33S0gOEWAcbTPEhWeB7K7Rc1jqz20y3xAOLIZGl2nlz11Wni8ck/lE2RV4rY4Y5nduBa68xdvWNykU9jZm3INxPKZ5clZf7EoNA7zHMLgPEKZL5vfwsUl+KwjJGas6d3gptJ3e0Q4+inPxY73BikAYatgy2q6mK5ZmbdofmYHNbAGoAEeazeMw5eWy3VjBvt4GiPgrjD1WVXB1LCUy5stDqhe8tnWZyjThKvaODxLj4nsp2sKTG+QBcMwHL4pWS/VcslgsLiDUpMbSLmNpsdmg6iq6L6Wyg/3VnhsI9riaoZDh4gXNBHiFoBmYE2V9i9n0wAKlWpUdGjnE8dwgDz4KuqYum1vd0WhrQfaNz6uka9UZZ4njKj4jZLiXaZXHM0w7QSLyBxFlK2Xsh7mDK4kCSOEzcAyj06ra4ERIy94yNQRdzJ0Ivb81a4HFsYGzUHdicvCNIsd3RVjeRlvSvr4Gq2xquzcJABmROl7QlhKhaT+2ad13z6c1H23tWmXOy1CASCIL+ABiGmNCs6/GNkzWJg7i82tc+DrZPLyXfBTDhvqWIaBGdp5y36IgrDiPVeeOxw/5n11nTwcFX1tpmDFRgcI1Y4jfN+610+K0x8tvxN8UepHEDiiOcAJkeq8SrbccCRnYSN/dkDyLQHeoQndoXSBNMz/7gjrIW0tZ3F7b+IHEJfiBxC8WG3Xbu6P+Mj/U1Obtx/7lPyr009l6vZvxA4pfiW8V48NtP/5RP8r2H5FOO2XjXD1/Jk/VGy09f/Et4rn4lvFePnbwGtKuOtP/APSY7tRRGpeOrf1Rsaex/iRxS/EDivHW9qaH75B5tf8AQIjO0tE/8Uf/ACD5tRsar13vwl+IC8lHaGjurN/qI+ae3btM6Vm/9Rv1cjY09W/EDil344ry9u1p0qelRv0cntx7jo939R/NGxp6b34SXmf41/7z/VySNwaben2SefaqECxNzcgRJvE+SHitmYCkf29enPAuEnyFyvP8TtPvCRUr1cS4mzGmo/0uG/BFwmyKryMmHZT4Oq3P9I0PkuS5yOmY5VtWdp9n0bUKdSoQfcZaYjV0blFr9t3AnJh6VIfvVHiT5CPqq3D9k3PYc9epm0AaAxsazA9oeiu9m9n6FJ4LKQkAeJwm+8y4mLpf5fwen6qHdosbW/3b3kf+jTDWj/G8BIdm61aXVnukaBzjUfPV/hHkPNa+mGzDWl54jT1NkHaG0adAA1ntYTMMb4nnk0ak+SzudqpJOlXguydINBdnIsYc9+/kCAFc4fB0aLLNYxnEgMHUneqt+3zH7Kk5v8T/ABPI5NBMeZ8lEOKD/FVzOc2SCYlpi+UaDRZ+6vW1eDaLId3figWMQyYtzIm0gKDXxr3e0bH3WA6czMn13qmxNbLJuA64JMAi0b7+cJjsWL907URa+oBMKbaqYRJrYsOBDrMMWboZBs6Lgc1WZzrNhED7+aGx+9wOYwLHXhwUDE4rK7KCJy89d+7mqnPQvC12bii10slpG8t9NQeOqs8Rim12Eh7W1AQHjxZSW+8P3SsvgGOcbDcNDrfrzKjDElrn3d7bjAJO88BYLX1siNy1o3bPc736fq78lWVcGxhIdVpkzo0OMdfCqXF7We4CBUHHK4ifgVCxmIPeEBr3CeLiIN7CE8PH+llmu8U6m1pIeIvqXDfb2hrfgq7C7Z7p1+7dTcBmb4iXiZEEQARqCqDFNqEx3VuefpvdCbWNRsBpY2BHtUvqZ0W+OMjO5WtRh8bReMtSkS2o4jMBdkAQRraTcTzQMDTwpdkqNLZsDIJaRebOMjiD8FQVcUcjA6o06u98mzotaDod6dhcczM4y52VrzcNbNiNQXE6qk7XFbCYdr8rqjJkTBLI3nLmkGyJtHs85gaaQ71rxLHgjxCbgj3SLb1SMzE5m0ZHEhxHqfDHkpW1pzBhqNaxsEAumDlGgZmI+CNhyn2eq1CWAND8o8JMTG4HQnkouNw3d6TY5TLcpBvbU8PkpOBxJD2htWq7lMNtf3iZHkFK2r2nqVakltOQ2HEtDs0EgGeJEI2elTRNU+wahjXKXelkUV8UGk56oAnVxMRxa649EYbbkguotkGxa9zSOk5oWgxeLw2JpGq/Myu0DNlvmaYEkAgEjKGk624RDK6ZT/a1U6vB6sYfm1MO0SdWUD1pN/7YUn8HhneziIP8YLfoR8U7/YL9aVSm/gQWn5n6Ih6lQRtFu+hR8g5vyK6MTROuGHlUqfVXDtk1RTAqUWOccozlsGDlLyMoF4eQP5Fmn4Kq22Q9dfknaWv+JRq4XfRqDpUB/wBQSIwpEgVx/wBM/RVj6Lh7TXeYKJh6tiJOh/sgtLFlPDke3W/pCSEcMN9WDvADjHKQ4XCSWz096w2x8oA8LBfwsAAHorKjh2tgAIz8PAL6j7ASdzfPl1WOx3/iDQaXNpsqVXggNAENM2mTeL8FwSN97balTJJloA3cSqzGbXoU3FpPePvLGeI7/a3M8yFn8FVxWL/39Q0qZ/4VIwej36+QPoinAto+BoDWi5IG7nxJU3PXRzD9TX7YrVLMy0wNwknoXRryEdVWYbCw81TTlzyc5Os8sxsIEqLsJwp1XFvsuPiBPxjiFb4zDtph7gyHPeJN7+EX5ajRR2vWukfDVoqAkw2fsJtVzW5qYAAAPCxOZzRrzQXmQYExuJN+HL1hBrmKuYgyY5zbf+iW9RWkTG1H1AxwFw3L6F2qTXNY2CBIaOcEt3kGx6J+Nx2UMLRlPisIgX6CZuVBxFcEFxIDi3f/AC2+ie7SKpj8om07h/iifmoD4BBLQS4ST4he4jXko1F5eQXRMR8ZV3T2LWe1r2tOQgAHjugcbrfGaZZ5ObJcy5iNN/PmoeM2PTfVcRNzO7f/AIVY4LAOa4hwg+XGfNaTZOzqLie9qspm3tZZMzpMLoxY2vPq3Zpu4u9I+ajbR2KCQ6H2a0GC0aAD1svWMfsdlM+GHN1mB+d1WOwYzG0eVvnyW2OMRcnlFfYt57qodPfaP+xQsa1rcv7LURdzrQY3Ruj1XsDdntg247o6LK7a2G05oaJm3nY6b9PRXcYj2YM46GiKdMROoLrEmfbJ+ylR2jUAfldl8PuBrfeEnwAbgVP2js3JFhFxG+D5Kq/CnxCJMbuA39IUcK9qB3jnnxEuMjUk69UfaWIl+ZpOpbf+G3yy+ij0Ww4HmE1xJzCN5cPImfgSfJB7Ttk4gmqOhUfvr3tu9EPBe+eDHfEKMlobT21eKstpVgHmBBAjU3DiXR/mVDhzL2jcXD5hSMXV8Zgk7jPECCAd+nJLSpRnOUaPmhDEGU/DPl7eBcJ9QgrV3tPH1mFga97QAb3gnNlvOtqYPmhUu0uJFi9r/wCdoKg4+rmd/hbv4jMeupUemJ1snsdL+n2iPv0GOGpIlp+FkQbWwryAaT2mY90j81RgC1/uy7hmftG6EZm894Rwrd/WmdhMM8lwcTJPuczOp4pIuxng0Wm183ux7zuaSr1iPfJpO1GKOMDnCvmpNy/s2nncwNPNOfgGU3ANbHs336FRtq4BurAGmLxAnTndFw+KdWjNAe1rRbQx7J8/zXl73HZrTQ7O2pSPgFQB2uU6jyUDaGIe5x8Qjru3TCHUaX1mlwBOQEwd1yJ5gEDyQnUwSRBMmSLz8dYWefHEXj+i7Os6ZEbzePO2iu8fi5DRmltrt3+U8QqQUTABB7uQS2YkDiCCAV3EuyUGPb4W5yAJJsQeMSLDhqidC3lNqFoPsuPEZhMQd0/cKJtMklrWxYCL6b9fMKp/H1MxIIidItx6lKrigGh7jE7vh5JatBbTr5A0vJJkjjoB9FW4uq2o8ECwAGnCU3HY5tRjWDcZnyhKgLBbSajPK/HaYjRFp7brMxFJhJfSYaZDNwmM0A2vJQar1O2bsZ1R3eHKGzad8Hpormcx5yqPW5cR6SMLSqHPUysABhjIkCSJceJdPxWT7b0Kcg4d/ipiS10GQS0Wi+8XHNUG1e8p4ovp1iJNPM1jngDxNa53DfcC91a4TGudXDMxewlwOZzjpMQDpoqnl3lMfl+r/wAGsblbzPi/w/aZ1LD0auKjumtALWAkk6BziTfoOO9B/wDNuHrk5QWxOlMmbC1jrp6lD25s4VqDqZ4W6jRP7Gdo8HgqDaNUso1Wz3hIMugwDIF7ceC6fXLH6wmWN7ixa4ECPiBI68DyVLtTtRg6B7quHsrB2Zr25oc2OLQYvIiBpIVvtXtVs97i6niaJBEuOffxAIuY1jhcLA9sdhDEEYiicwcBJAIDo0IkSeullrvcY61TdobRwlUOqA/s5AYIJfoS7Npax3Wi6u9h7Uw+CpVGuaBUJzTvcJAAzAWAO7fKwWz9lVg8NAcATBtuIyknlBK0narBm1VsNIBDnEkACCQfCZ1gW4pSbgx75P7QYfB4sPqUcrKjIJ0Gb+YD0mJ8llO/w5qSKI4ES7WINs3XzUqhUpgEVXu7z3CGmWn+Z1Tx03DVscwQU1jGsrNqtH7Wm9jzBDm5gQ4a7iQN+/cjFr5cLjz8qvxGByvcKTak5SSACYB00uqZ1IhegV//ABUfmeRR8TrAlwBA/dkM8Q6rO7c2szEuziiKb7S5ps628ZR4uc/o6xl+KTBg528b+sGPimYh8vcf4ifUypTKN0Cph9VO1opRsD7YPAE/Ax8YTH0iETBDxenzBPwBTIsbWBe6BFyNZ0sOmiGKqGTOuqajQ2kiuj4V4zt6yoEI2GMO8nf6SjR7afB4/Ixrb2ANzxv9UlmsVUGbQiGsFnCLNAtIPDiuo2b2KuKZbYyfVV9J5bUaeeXmeifgsFkdJloI1MRfrZHgGHn3XDKQQdDOgGn5rx8by78uh8HVLamloN+UiTHX5oD8f4i1uaJIn893xXdqtlsg+K49TPkqPF1fdbInW5EEb/gqy7TGnpYgN94g77tvvAM3QcdtEPphpBmZ42g8N5MeiznenMDoRumx/NScMMwe4+W/dCJBsRtRk21HEx9eSZtYAspgGbukeYj6qlxLnZsogQNQGyd8zqpFCi6Lu6K9aGVFpsgIrSuspLgaEM9IeIkXWr7G7apYh5pVXNow11wYBgA6k8D8FnKotwUrsxhIqtd1i17yB+fotJj7TmD3uPVaHa+zqBinQLoNQEuiA6ATAGp01PAIuzNmtpvLiZPyR6dHxB0zrbgpTWrq8Xhk1b2yz8tu5sZ5kLy7t1s1zaxdfK64PzE7r/NemrIdp8XTD8tQVHXGXK2nAECZcfENVtn0xxuq8/weGAkmeQsb9f0Xruw8UKtBp5XEWGtl5xicRSJ8NMsb/E9hJ6ZQB5X6hbzsvUYaMUzMG4Ni08CN2inC3fItix/CNBsIVbt7Y4xDMhcRznW2/iFbPCYFol5PjNkYrDOhpcBeCJjyV12eFWoxweSSIgnSIgi/qttXpB2qh1cIALAD79FHrypjMd2abMtty1ugU9jBpufpB8wtdVw56D1Gm+FFxFKd3roVNgjM/gI6qJXwxlaKpRI0J5CflqfJQazDN/p+qhWlBUoIH4fqr2rhb2j7++Kivw5H0VbLSkfhkB9Eq5rUIN1GqU1WyVoCdTOvT9FJcxANONEwZiTLndUl3uHG4a4zvE/kkmNvVnOMACRNt2Xfcy0wUHv3Ndo928gOkawRAbbcotbFtMe8LTaxud0FBxGJkObDrxJhscbjLe/HgvGw39ehlZ8aaviQaYNrgW3gm0npCpK7Juf6vkYUCptmGAaR6zu0sBv0VdicTVJu4ubeL7it547kj2kWNV7LhzgDN7t014rmD2jSYHtb71pB6ieRus1jMKZkzyldwWFIK1nixk5pe9vxoi8DT13olKqTvURlEqXQaAFjYpJEpXXA7mmPdz+KIWiLzmAJ/t9/NXux6REGdddeWnBUuGYNYv8AcBX+z6sARMX4xzuLLp8U0yzW9IR8kZroQKVQcvVSA8fcLrjGwKrUXn3brGEVWgsBAG8W3cF6K54Wa7S7PbWggXASyvHAmPLzxuKBJIaADublAHTwE/FbjsMwDO/eQBd0k75MAeXVZTGbEyu9kg7iD8louxLIeQRMtuTrayzmXIuF/W2NYFMNQdUrDQINarAmBC1To5zxKDUdBsPP+y42vP2ESyD0iuPK3P4oDumvx+anvhQqtYDf6WKQ0hYllpjr98VEqUhP0Av1Vi7Fg/r+qBUr/Y+7KbDilrYT+m94/K6iVMMb2JF/virmuRr0M7/hv81EcNTmN+E/GUrDUJpTOtrfDogVWi02V3Vo2MH5fVT9k9natQZ6p7ugLlz+H8M/26o0VZFmFc4hrAS42AGp5Dir3B7EpYcZ8XBdEiiDc/zEKZjNvUqANPA04Js6u4S93HLIsPhyVGym5xlxJLtSbmec6lV0Um13/wCaMQLU202MHssDRAHBJWOD7PU8jc5GaL6pJ/yHtj+Mi7bZykNYOM6lVeJxjn2LjE8gPQIWIQ2uP3Kwx8eM6a5ZWp2zRMqyD3RYQqvZr5NrK8oOsp8l0vCShNpT7Uz1T6TGg6nonupk/qnU8Hv+QWG2qeCCLJzfJMYyyKxgUdm4HaKO6r4jIsDwUttIIjMKCLj5KpKlGwlTM/wiPvoths2iWt9255yqLC4VrTICuqWOERwXT4sddss7vpY5uiYWjgFFGMaiDENK6faMtUU0mncmuw7CITe+bxXRUbyRstVA2hs2W+ACZ97cOIgXTdm4HugS67v4R+epVkXDimJcDkD8RPuVfQfmmuzagO88g+blJJTXMnefJMgCxw3E+YXHOf8AuH1H5qSU0o2NILqjp9mfMfmg1abh7TTHr/pVkuZkwoDg3GcoOmhGvqob6LonK4fw5mNPwfA6FazMuF6Q2yVoHjYDzqM9LON0bZ2H75+Sm3PGrhGVv8x0+q02IwtJre8xBY1g1LgJPK9/qshtvtoS00sIO5p/vAeI8/4fmlyNrzH4zC4Gc0Vq+5g9lp3Tub5yeAWK2zt7EYs+Nxy7mNkNHlvPMqsZTLjckqY12URHX74pXJWOJtCjx1Wq7K7ONSpmIlrPidyzlNi9E2Dge7otaZBNzBIv5XRjN08+Ie6iwEgvv/h+oSUh+FbP6lJaMXkgwMtLrzGh6b1EGAdyVsK4c2HETM6QOn91IpsK47lY6pjKpsNgqgdpymQr3DYbKOJRKY6KXk6rPPO1eOOgmMPT75ow5rjmFDyO5eqmQ9jB/D5IjQf3o8kFscviiMI+5VQDNB4gojX7xPofggjyRA7oqlISlWJEw4dRdHa4qG5++Eu+KuIqxa5FbUVayoiisrJYtqhO7wcVWionZ0y2sBV5rvfc1AzLoHBMk7vTxSFaN6gtHNP03pkkmueK6KxUUrmfmlsaSnVihGsUHPPNWlDZYa3vK7hTYLmSB6ncnN0rwjYPO8w0E8zoOpXdrbao4QZQRUr/ALoNm9Tu6aqo272zGU0sIMrd9SI65eHXVY1wcbkySbnnzVb0WtpW2NsVMQ7NUdPACwHQKCaGknX19EfD4feSAeEgeqk92NSVFq5iBSpAaekXRWC538l0i86FONQ8UlyJ+wMHnrtG4HN6RHxhejvgBY/sXRkueeIF+V/qPRanG1srHO/dBPoFthOGHku8mH2lth7qryx8NkgeVuHJJVscz/m/JJRtfqbh8AG3Nz96KQ3DE6LjBe6mUXHlC4bbXTJHKVANTn1TuXHlOp00oAm0SdSutw/NGsnwmQfchFbTH0XO7XWBMEafIrjaZ0v6Ikx0+9ybm5kJk4ZA1Xc1pgFNzxY3nyXARO8KiHzDkul/3CGG/wBkoT2QgcE2fv7CAXQkH8oVSlpJBSdU6oLN664o9hocVvVcGIUQvSLk/YtJZrI2Dw76roYJ4ncOZKLsXY763idLafHe7+X80Tb/AGpo4UGhhhNQDUXa06eL95y0xx3zUXL5E3FYqhgWy9wfWizd/l+6OZ/Ref7c29WxT5qO8I9mmD4W/wD2PNQcViXVXl1Rxc46kn4rnc7/AK/dwquX4UxMaOGvD8j8VKp04nLN+n1SoYed/Ld+afVowJERvKi1rMdG9dd2nxRabjFxb704LlKhvOiI9sakpLhjvNDf8PgiVTbWPqmYSkH1GMkQXDjpv5JwXhvezVDJSba5HzufmFztPXy0o/ecB5C566KwwzIaLKi7V1xDG75cR4osBH1W14jjnNZl1W9o9XpIWaNQksXYlm5nL66fqjNL+XRLvTuCe0v4ALkM9rN7tU9pBsExrjeUNjSBEjyQEgNXQUAPiwToKAMLogUN1Qi8gpvfH7+ieiHLomdOqGarZncmd7yTXPG8KoBKm6JXJOiCDwTmlMhmm9/VHa/n5KIL2Tw+EBJbx/RcgpB67nQDRUI1hLvJP6JPeNUqdEvcA0Ek7vnPAIDhp5oAueA4q/2VsDIe9xGUMaM2Umw5v3ADgpGEw1HDMNR7xmAudwn3W/clYrtB2lqYk5RLaQ93jrdy6McNc5MblviLHtN20c8mnhpawWLyLuGkAHRvx6LGZ+N/ipLGjXUJmJI04FVbtM4CpgkiPvl0KsWzplFrX/SVDoMmLx6qSKbZgEzruhRW2Due8QBHCY+yiCYPPWbetvJdIkCQZ06pvdnfN+f5KWmnQBGo+a7utccN65bQi4+P5hMA5/fDmmXTjvOFYdm6eavMEwCRMb7ceaqard8zyWi7FN9s82gfNVj2z8l4bLvDwhZTtMzNU90ZWg+IxvOi1Cy3a+gC5p8MhupcAYBNhJutcumOHapfJMhzI6T8cqSgNpg+8PPN9AksXV61dMB6BEM8UNpPFNNQrl0buZ3FOLjyQqlWEwuRoJF+SXeH7+9EGkZXSbo0He8XDV4rjnIBeqId1TmhPqphvAS3ybbvviqkI9vNPgqOAevRPLvXgmSUxwgRzXJA6qMHmY4ruYDVGgkCqu98owxCtdjbMdiHWEMGrvoOacmyt05s3AOruytBtqTMDmfyWmxLcPg6UvN9Z3uOmgGlx0Rsbi6WCowP8LBq47yfqV5ptfHurVHPqOknTcANwAJstpjMf7ZW3L+i2ntd9d5LwSJMDcP16qKK7Ruv5IEifnpad6TGgzxMgxuI0I++KDHOL4IQgmCR9+a7TI/d8+fpqpYdYaSZgniPdN96WzmITsOGiRfieGkHRHp3F5kHUbj6aFdwpGXTw313cWmUw3sLgab+mkpdtJNdCOqO0t9fmPkmvlw4xu+94SaMozR110/NKZu09efA9UlG98YGk8fvRDeBz6/cIrs15QngcbpihZ40+/1Wy7GUv2eYAXLnegDfJYas7+y9E7JsjD090sB/q8SvGcsPJfi5cVle1bxnaHMBltnbxc6Qb+a1FUrKdrWtzNLnQQywiZufTqqy6Rh/soDTbxKSDmHFJZcuvS9Yg4g+z1HzCSS5g5U1CKkkgAu18gnUxYdUkkEZW1HROpXbe6SSqAp0/lRGCdeaSSCMc0QLBCafEfNJJVAkURMzxUer7aSScB7R4T1XpGx2AUqYAAGRptzmSkktfF2y8vUYTtrfE3vEi/ULMYpoGgjokkqvaZ0ji7fL6lFruIc2DEtbp0SSSVOhP1R6ns1OjT8W/mV1JS1h1Swka2TKJkmb66pJJH8SG6eYQsILu6lJJOCi1FXn80kkComIdYea9P7Pf7qj/IPkkktcXN5O0mvq7+YfJqy3bFo7xpi+UfVcSRl0PH2zaSSSl0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5608" name="Picture 8" descr="http://media.guregipuzkoa.net/photo/1003284/1003284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060848"/>
            <a:ext cx="3456384" cy="2592288"/>
          </a:xfrm>
          <a:prstGeom prst="rect">
            <a:avLst/>
          </a:prstGeom>
          <a:noFill/>
        </p:spPr>
      </p:pic>
      <p:pic>
        <p:nvPicPr>
          <p:cNvPr id="25610" name="Picture 10" descr="http://2.bp.blogspot.com/-7sfUgn5Q1O0/TgiMIgv6bKI/AAAAAAAAA48/UK-n0bbKhBo/s1600/Imagen+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437112"/>
            <a:ext cx="3452069" cy="2304256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467544" y="270892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latin typeface="Comic Sans MS" pitchFamily="66" charset="0"/>
              </a:rPr>
              <a:t>Zarautz</a:t>
            </a:r>
            <a:r>
              <a:rPr lang="es-ES" sz="2400" dirty="0" smtClean="0">
                <a:latin typeface="Comic Sans MS" pitchFamily="66" charset="0"/>
              </a:rPr>
              <a:t> eta </a:t>
            </a:r>
            <a:r>
              <a:rPr lang="es-ES" sz="2400" dirty="0" err="1" smtClean="0">
                <a:latin typeface="Comic Sans MS" pitchFamily="66" charset="0"/>
              </a:rPr>
              <a:t>Getaria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arteko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itsas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eremua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aztertu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dute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10242" name="AutoShape 2" descr="data:image/jpeg;base64,/9j/4AAQSkZJRgABAQAAAQABAAD/2wCEAAkGBxQTERUUEhQUFRMXGBoXGBQWGB8aHBoaFxwcHB0ZHhsjICgsJBslHRwfIT0hKCksLjMuHCA0QjUuNzQtLi4BCgoKDQwNGg8PGjQlHyU2NDQ3NzcvNjQ3NDg0NDQsNDQ3NDQ0LDQyNDQ0NDQ0NTc0NDc1NzQ0NDc0LDc0LDQ0NP/AABEIAEYAYAMBIgACEQEDEQH/xAAcAAACAgMBAQAAAAAAAAAAAAAFBgAHAQIDBAj/xAA3EAACAQMCAwUFBwMFAAAAAAABAgMABBESIQUGMQcTQVFxFCIjYYEyQlJykaHBFaKxFkNTYpL/xAAZAQACAwEAAAAAAAAAAAAAAAACBAEDBQD/xAAkEQACAgEEAQQDAAAAAAAAAAAAAQIDEQQSITFRExQyQSJhof/aAAwDAQACEQMRAD8AvCpWCa8/EL1IY2kkYKijJJOKlcnddm91cJGpZ2CqOpJwKrPmjtLJ9yywB4ysM9Pwr/NAeZOPz8Tm7uFJDEPsxKDkj8Tjwo7wXsrJ3upcDwSLr9WIrQroqpW658+BCd1lr21deRE4hxq4mbVJNISfDUQP/IwK8pmcblpB88kfvV7WvK9jbqAYovLXLgk/U+NEV4VbOu0MLL8kUj/FW+/hHqPAHs5vuXJRHDeZLqA5jnk9GJcfoSasDlXtLV/h3mEboJVGFPqPu/rTVd8n2UgOq3jBPiq4I9KUOM9lQxm1lOfwy7jHqBQSv01/zWH5CVV9XxeUWVFMrAMpDKehByD9a2FU5y3x644XN3F2jiFugP3cHGpMnGnferhhlDKGUgqRkEdCKSupdT8p/Y3VbvXhm9SpUqktMGq849BLxafuoW02kJ9+TqsrZGQuOunGPU1YUiAgg9CMfrXmihjgiwqhI0HQDoPOrK57HldgWR3rD6PNwPgUFqgSFAPNjuzfMmgnP/NnsSKkeDO4OnPQKOrH67U2ROGAKkEHoRVL9qzk3/vdBGoX0J3q7S1+rct3JRqJelV+IsX3EZZmLSyO5Jzuxx9BXfhfHri2cPFIwx91iSp+RXPSh1Stz04uOMGRvkpZyfQXKXHheW4lA0tkqy+RH8Hwo1VWdjDHXcj7uIz9ct/FWmKwNRWq7XFG3RY51qTB3GeDRXMZSZQR4HxUnxB8KFcnwSW+u0lbUI94WPVoum/zU7fWmbFalBnON/OqlY9u19BuC3bvs2qUOtOJd5NJGgykYAL521nqmPMDB+tERUNY7CTT6JWCKzUqCSteMT3PCJtcY7yxkYnuzsI2b7oPUeflQ7nFY+JotzZtrljXTJD0bTu2RnrjptmrS4hYpNG0cihlYYINUvzZyhNYOJYizRZ92Rc6kI397Hht1rR004zkn1Jf0Q1EJRT+4iqwI2IIPkRitooWdgqgsx6BdyaOxcz6jm7t4rk9Nb+4+PzAb018u86cOh3W2aFjsSq6tvzVoTusiuICMK4SfMuBp5B5d9jtyHA76Q6nI+XRfoDTPSa3aXYgbNIfloNCOJdqqg/AhLfNzpx9MGsh0X2ScnHk1VdTXFLJZDSADJIA8yar/m/nsDNvZfEmY6NQ6KTtt5n59KQ+M8y3d62hmYqx2hjG3psMn1NWD2f8kezfHnAMxGyDogOP7qt9vHTx3WvL8FXryue2vryMfKHBvZbVYySXOXcnfLtuf3o1WBWaRcnJtscjHasEqUv8Z5rht7q3tpM6rgsA+QFTSARqPm3h6GuvHONtbtlox3Cxs7zO4RVIOAuT1Y1BIbrSWMMCrDKkYIPQg0pWPOUstulytlIsBilmJd1BCxhSPq2WwP8ArXCbnxltRdm0k9nMAm1B1z7x+z+YDfFcccOOdmUEmp7djExGybaM/wCRSlc9ml6vTun9Gx/FWDFzcTG0nsz6VtvaciRTt10HyfG/l868vDOf1le0Bt5UW81d0+pWwVGSGA6U1DWXQ4zkXnpKp84EGHs8vm/21H5nxRfhnZZKT8eVEXyTc/vTPb8/B2uUW3kMlu4jEYdS0znPuxjxwFzviiN1zQFuYrRU1XUis5jDAiNFx7znwznbbzopa66X6AjoqkduXuU7az3iXL/8j4LY8sgDajmKT37QbeP2pbhWhltd3jYglwRs0fmDsM4HWu9rzVJKqtFatIG7sq0bqyDvGwQx8GQbnboDSspSk8tjKiorCQ1VKUOCc5tdORFbPpS6e1lfUCEMa5L4H3OgB+de7gPNsN1c3NvGGD25GS3Rg2RlflkUIRWnMLR8Qs7+6HexzxyoFy+VHdkhCBjbxz6105g5i/qZtIpQyWugzXCJjVIU6KD4LsalSuOGG85tEvDL5+70xBjbxKBghXjQDVvjZmPTwxQS+4mP9MRxaTqKi2znbUB9r0rFSpXZDNbDi0Hs86xQssn9NAlfVs2PcXSvTOWJJ9KH8ry+yLw+8Qe6S9pPH1zpGoPHn7JJG/TO1SpUkoFyWqzycRu4WkiuI2WaBw/T3mVww6b7b7+NNVregzw8b04JU288QOcsSFVk26beNSpQs47zwsZLripEbIdECwMM/C1Yl1ebHwPhXfs+4fDDcXlza95HaRxlDbsxb4gxIWXJwBpwKlSuOAHKPMfs/D+JyIp1yzyTRnONPfDC5PmuM7V7bmUcP4jZTxNIyzW6pMjEElcDTg+YOaxUqU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44" name="Picture 4" descr="http://1.bp.blogspot.com/_fdEqPMRHYhY/TLcfjB_AKxI/AAAAAAAAA4k/SemlseuTSiE/s1600/azterkos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07472">
            <a:off x="323528" y="1052736"/>
            <a:ext cx="936104" cy="686477"/>
          </a:xfrm>
          <a:prstGeom prst="rect">
            <a:avLst/>
          </a:prstGeom>
          <a:noFill/>
        </p:spPr>
      </p:pic>
      <p:cxnSp>
        <p:nvCxnSpPr>
          <p:cNvPr id="18" name="17 Conector recto de flecha"/>
          <p:cNvCxnSpPr/>
          <p:nvPr/>
        </p:nvCxnSpPr>
        <p:spPr>
          <a:xfrm>
            <a:off x="3419872" y="1484784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265</Words>
  <Application>Microsoft Office PowerPoint</Application>
  <PresentationFormat>Presentación en pantalla (4:3)</PresentationFormat>
  <Paragraphs>112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ESKOLAKO AGENDA 21</vt:lpstr>
      <vt:lpstr>Eskolako Agenda 21</vt:lpstr>
      <vt:lpstr>       ELIKADURA JASANGARRIA  </vt:lpstr>
      <vt:lpstr>Diapositiva 4</vt:lpstr>
      <vt:lpstr>SENTSIBILIZAZIOA</vt:lpstr>
      <vt:lpstr>SENTSIBILIZAZIOA</vt:lpstr>
      <vt:lpstr>SENTSIBILIZAZIOA</vt:lpstr>
      <vt:lpstr>SENTSIBILIZAZIOA</vt:lpstr>
      <vt:lpstr>SENTSIBILIZAZIOA</vt:lpstr>
      <vt:lpstr>IKASTETXEKO DIAGNOSTIKOA</vt:lpstr>
      <vt:lpstr>EKINTZA PLANA</vt:lpstr>
      <vt:lpstr>EKINTZA PLANA</vt:lpstr>
      <vt:lpstr>EKINTZA-PLANA GAUZATUZ</vt:lpstr>
      <vt:lpstr>EKINTZA-PLANA GAUZATUZ</vt:lpstr>
      <vt:lpstr>HERRIKO DIAGNOSTIKOA</vt:lpstr>
      <vt:lpstr>HERRIKO PARTE-HARTZEA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ESKOLAKO AGENDA 21</dc:title>
  <dc:creator>Usuario</dc:creator>
  <cp:lastModifiedBy>Usuario</cp:lastModifiedBy>
  <cp:revision>52</cp:revision>
  <dcterms:created xsi:type="dcterms:W3CDTF">2014-05-25T06:49:56Z</dcterms:created>
  <dcterms:modified xsi:type="dcterms:W3CDTF">2015-10-27T18:23:17Z</dcterms:modified>
</cp:coreProperties>
</file>